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70" r:id="rId4"/>
    <p:sldId id="271" r:id="rId5"/>
    <p:sldId id="261" r:id="rId6"/>
    <p:sldId id="272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82" d="100"/>
          <a:sy n="82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F6F41-9212-4DF2-A2FE-53855807864F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3C0C5A2-A61E-4AAF-A6D1-C42AF93E3806}">
      <dgm:prSet custT="1"/>
      <dgm:spPr>
        <a:solidFill>
          <a:schemeClr val="lt1">
            <a:hueOff val="0"/>
            <a:satOff val="0"/>
            <a:lumOff val="0"/>
            <a:alpha val="54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>
                  <a:lumMod val="75000"/>
                </a:schemeClr>
              </a:solidFill>
            </a:rPr>
            <a:t>Предприятие расположено в </a:t>
          </a:r>
          <a:r>
            <a:rPr lang="ru-RU" sz="1600" b="1" dirty="0" err="1" smtClean="0">
              <a:solidFill>
                <a:schemeClr val="tx1">
                  <a:lumMod val="75000"/>
                </a:schemeClr>
              </a:solidFill>
            </a:rPr>
            <a:t>с.Усть-Бюр</a:t>
          </a:r>
          <a:r>
            <a:rPr lang="ru-RU" sz="1600" b="1" dirty="0" smtClean="0">
              <a:solidFill>
                <a:schemeClr val="tx1">
                  <a:lumMod val="75000"/>
                </a:schemeClr>
              </a:solidFill>
            </a:rPr>
            <a:t> – селе работников лесной отрасли. Есть квалифицированные рабочие руки</a:t>
          </a:r>
          <a:endParaRPr lang="ru-RU" sz="1600" b="1" dirty="0">
            <a:solidFill>
              <a:schemeClr val="tx1">
                <a:lumMod val="75000"/>
              </a:schemeClr>
            </a:solidFill>
          </a:endParaRPr>
        </a:p>
      </dgm:t>
    </dgm:pt>
    <dgm:pt modelId="{BF93A63A-9196-4330-984F-7809F86651C2}" type="parTrans" cxnId="{80E5BD10-DB29-464A-B653-533B81DF17E7}">
      <dgm:prSet/>
      <dgm:spPr/>
      <dgm:t>
        <a:bodyPr/>
        <a:lstStyle/>
        <a:p>
          <a:endParaRPr lang="ru-RU" sz="2000" b="1" dirty="0"/>
        </a:p>
      </dgm:t>
    </dgm:pt>
    <dgm:pt modelId="{C090B5BC-21FE-47C7-A980-D29CEC7FEFF0}" type="sibTrans" cxnId="{80E5BD10-DB29-464A-B653-533B81DF17E7}">
      <dgm:prSet/>
      <dgm:spPr/>
      <dgm:t>
        <a:bodyPr/>
        <a:lstStyle/>
        <a:p>
          <a:endParaRPr lang="ru-RU" sz="2000" b="1" dirty="0"/>
        </a:p>
      </dgm:t>
    </dgm:pt>
    <dgm:pt modelId="{4B6B1F10-E54B-4D51-909C-E9A7C30DF0DC}">
      <dgm:prSet custT="1"/>
      <dgm:spPr>
        <a:solidFill>
          <a:schemeClr val="lt1">
            <a:hueOff val="0"/>
            <a:satOff val="0"/>
            <a:lumOff val="0"/>
            <a:alpha val="54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>
                  <a:lumMod val="75000"/>
                </a:schemeClr>
              </a:solidFill>
            </a:rPr>
            <a:t>Автоматизация производства после осуществления проекта позволит существенно снизить стоимость продукции </a:t>
          </a:r>
          <a:endParaRPr lang="ru-RU" sz="1600" b="1" dirty="0">
            <a:solidFill>
              <a:schemeClr val="tx1">
                <a:lumMod val="75000"/>
              </a:schemeClr>
            </a:solidFill>
          </a:endParaRPr>
        </a:p>
      </dgm:t>
    </dgm:pt>
    <dgm:pt modelId="{353051FD-ACDE-4B1D-A737-93916FA45102}" type="sibTrans" cxnId="{708D2395-5506-4D81-9906-57DC275A8651}">
      <dgm:prSet/>
      <dgm:spPr/>
      <dgm:t>
        <a:bodyPr/>
        <a:lstStyle/>
        <a:p>
          <a:endParaRPr lang="ru-RU" sz="2000" b="1" dirty="0"/>
        </a:p>
      </dgm:t>
    </dgm:pt>
    <dgm:pt modelId="{EEFD2B39-6422-432D-A2FE-E2FF13FB412F}" type="parTrans" cxnId="{708D2395-5506-4D81-9906-57DC275A8651}">
      <dgm:prSet/>
      <dgm:spPr/>
      <dgm:t>
        <a:bodyPr/>
        <a:lstStyle/>
        <a:p>
          <a:endParaRPr lang="ru-RU" sz="2000" b="1" dirty="0"/>
        </a:p>
      </dgm:t>
    </dgm:pt>
    <dgm:pt modelId="{562BFB26-80B9-41DC-B490-B44C8703EC94}">
      <dgm:prSet custT="1"/>
      <dgm:spPr>
        <a:solidFill>
          <a:schemeClr val="lt1">
            <a:hueOff val="0"/>
            <a:satOff val="0"/>
            <a:lumOff val="0"/>
            <a:alpha val="54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>
                  <a:lumMod val="75000"/>
                </a:schemeClr>
              </a:solidFill>
              <a:latin typeface="+mj-lt"/>
            </a:rPr>
            <a:t>Гарантированное создание </a:t>
          </a:r>
          <a:r>
            <a:rPr lang="ru-RU" sz="1600" b="1" i="0" dirty="0" smtClean="0">
              <a:solidFill>
                <a:schemeClr val="tx1">
                  <a:lumMod val="75000"/>
                </a:schemeClr>
              </a:solidFill>
              <a:latin typeface="+mj-lt"/>
            </a:rPr>
            <a:t>новых</a:t>
          </a:r>
          <a:r>
            <a:rPr lang="ru-RU" sz="1600" b="1" dirty="0" smtClean="0">
              <a:solidFill>
                <a:schemeClr val="tx1">
                  <a:lumMod val="75000"/>
                </a:schemeClr>
              </a:solidFill>
              <a:latin typeface="+mj-lt"/>
            </a:rPr>
            <a:t> рабочих мест (увеличение численности предприятия до 18-20 человек)</a:t>
          </a:r>
          <a:endParaRPr lang="ru-RU" sz="1600" b="1" dirty="0">
            <a:solidFill>
              <a:schemeClr val="tx1">
                <a:lumMod val="75000"/>
              </a:schemeClr>
            </a:solidFill>
            <a:latin typeface="+mj-lt"/>
          </a:endParaRPr>
        </a:p>
      </dgm:t>
    </dgm:pt>
    <dgm:pt modelId="{B6F5A5D0-BC30-48D8-9A9B-3133DEE05BFA}" type="sibTrans" cxnId="{0FE37499-C432-472D-862A-A6466339DFCC}">
      <dgm:prSet/>
      <dgm:spPr/>
      <dgm:t>
        <a:bodyPr/>
        <a:lstStyle/>
        <a:p>
          <a:endParaRPr lang="ru-RU" sz="2000" b="1" dirty="0"/>
        </a:p>
      </dgm:t>
    </dgm:pt>
    <dgm:pt modelId="{DE63B0F1-6C56-4F20-86D4-CEF9FF1F4B30}" type="parTrans" cxnId="{0FE37499-C432-472D-862A-A6466339DFCC}">
      <dgm:prSet/>
      <dgm:spPr/>
      <dgm:t>
        <a:bodyPr/>
        <a:lstStyle/>
        <a:p>
          <a:endParaRPr lang="ru-RU" sz="2000" b="1" dirty="0"/>
        </a:p>
      </dgm:t>
    </dgm:pt>
    <dgm:pt modelId="{0F268E2D-C454-4A5E-B3BF-5EDC64A6F556}">
      <dgm:prSet custT="1"/>
      <dgm:spPr>
        <a:solidFill>
          <a:schemeClr val="lt1">
            <a:hueOff val="0"/>
            <a:satOff val="0"/>
            <a:lumOff val="0"/>
            <a:alpha val="54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tx1">
                  <a:lumMod val="75000"/>
                </a:schemeClr>
              </a:solidFill>
            </a:rPr>
            <a:t>Самостоятельная заготовка леса после реализации проекта повысит рентабельность производства</a:t>
          </a:r>
          <a:endParaRPr lang="ru-RU" sz="2000" b="1" dirty="0">
            <a:solidFill>
              <a:schemeClr val="tx1">
                <a:lumMod val="75000"/>
              </a:schemeClr>
            </a:solidFill>
          </a:endParaRPr>
        </a:p>
      </dgm:t>
    </dgm:pt>
    <dgm:pt modelId="{D86D9F44-5310-4B90-96BF-9089FEF3905F}" type="sibTrans" cxnId="{017BB290-E342-49BB-B8C7-DA5A71F52CE4}">
      <dgm:prSet/>
      <dgm:spPr/>
      <dgm:t>
        <a:bodyPr/>
        <a:lstStyle/>
        <a:p>
          <a:endParaRPr lang="ru-RU" sz="2000" b="1" dirty="0"/>
        </a:p>
      </dgm:t>
    </dgm:pt>
    <dgm:pt modelId="{F649F9A3-98D3-424D-8FBE-4F89609D6D3D}" type="parTrans" cxnId="{017BB290-E342-49BB-B8C7-DA5A71F52CE4}">
      <dgm:prSet/>
      <dgm:spPr/>
      <dgm:t>
        <a:bodyPr/>
        <a:lstStyle/>
        <a:p>
          <a:endParaRPr lang="ru-RU" sz="2000" b="1" dirty="0"/>
        </a:p>
      </dgm:t>
    </dgm:pt>
    <dgm:pt modelId="{79B6D103-DD60-45C7-9E5B-0207C3525220}">
      <dgm:prSet custT="1"/>
      <dgm:spPr>
        <a:solidFill>
          <a:schemeClr val="lt1">
            <a:hueOff val="0"/>
            <a:satOff val="0"/>
            <a:lumOff val="0"/>
            <a:alpha val="54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>
                  <a:lumMod val="75000"/>
                </a:schemeClr>
              </a:solidFill>
              <a:latin typeface="+mj-lt"/>
            </a:rPr>
            <a:t>Есть большой опыт работы на деревообрабатывающем производстве, а также налаженные связи с покупателями</a:t>
          </a:r>
          <a:endParaRPr lang="ru-RU" sz="1600" b="1" dirty="0">
            <a:solidFill>
              <a:schemeClr val="tx1">
                <a:lumMod val="75000"/>
              </a:schemeClr>
            </a:solidFill>
            <a:latin typeface="+mj-lt"/>
          </a:endParaRPr>
        </a:p>
      </dgm:t>
    </dgm:pt>
    <dgm:pt modelId="{8D1785D9-5FC3-4E6A-90E2-1E9020B321FF}" type="sibTrans" cxnId="{97453E1D-F4FA-422B-84EB-581C1D607EE1}">
      <dgm:prSet/>
      <dgm:spPr/>
      <dgm:t>
        <a:bodyPr/>
        <a:lstStyle/>
        <a:p>
          <a:endParaRPr lang="ru-RU" sz="2000" b="1" dirty="0"/>
        </a:p>
      </dgm:t>
    </dgm:pt>
    <dgm:pt modelId="{3A1BEF09-D42D-4F34-9A74-27985C5E1084}" type="parTrans" cxnId="{97453E1D-F4FA-422B-84EB-581C1D607EE1}">
      <dgm:prSet/>
      <dgm:spPr/>
      <dgm:t>
        <a:bodyPr/>
        <a:lstStyle/>
        <a:p>
          <a:endParaRPr lang="ru-RU" sz="2000" b="1" dirty="0"/>
        </a:p>
      </dgm:t>
    </dgm:pt>
    <dgm:pt modelId="{91A7AE90-CD56-4889-B0F8-0E7766A1F2B9}">
      <dgm:prSet custT="1"/>
      <dgm:spPr>
        <a:solidFill>
          <a:schemeClr val="lt1">
            <a:hueOff val="0"/>
            <a:satOff val="0"/>
            <a:lumOff val="0"/>
            <a:alpha val="54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>
                  <a:lumMod val="75000"/>
                </a:schemeClr>
              </a:solidFill>
              <a:latin typeface="+mj-lt"/>
            </a:rPr>
            <a:t>На предприятии есть необходимые управленческие и </a:t>
          </a:r>
          <a:r>
            <a:rPr lang="ru-RU" sz="1600" b="1" dirty="0" smtClean="0">
              <a:solidFill>
                <a:schemeClr val="tx1">
                  <a:lumMod val="75000"/>
                </a:schemeClr>
              </a:solidFill>
              <a:latin typeface="+mj-lt"/>
            </a:rPr>
            <a:t>бухгалтерские </a:t>
          </a:r>
          <a:r>
            <a:rPr lang="ru-RU" sz="1600" b="1" dirty="0" smtClean="0">
              <a:solidFill>
                <a:schemeClr val="tx1">
                  <a:lumMod val="75000"/>
                </a:schemeClr>
              </a:solidFill>
              <a:latin typeface="+mj-lt"/>
            </a:rPr>
            <a:t>структуры, позволяющие работать по новым требованиям</a:t>
          </a:r>
          <a:endParaRPr lang="ru-RU" sz="1600" b="1" dirty="0">
            <a:solidFill>
              <a:schemeClr val="tx1">
                <a:lumMod val="75000"/>
              </a:schemeClr>
            </a:solidFill>
            <a:latin typeface="+mj-lt"/>
          </a:endParaRPr>
        </a:p>
      </dgm:t>
    </dgm:pt>
    <dgm:pt modelId="{08D30C29-CFCB-4064-AC76-5E18CAE8234D}" type="sibTrans" cxnId="{13A191BF-334D-425B-BE53-A734CA1A54FD}">
      <dgm:prSet/>
      <dgm:spPr/>
      <dgm:t>
        <a:bodyPr/>
        <a:lstStyle/>
        <a:p>
          <a:endParaRPr lang="ru-RU" sz="2000" b="1"/>
        </a:p>
      </dgm:t>
    </dgm:pt>
    <dgm:pt modelId="{9487B0C8-849C-4F3E-AF01-64CE607A5416}" type="parTrans" cxnId="{13A191BF-334D-425B-BE53-A734CA1A54FD}">
      <dgm:prSet/>
      <dgm:spPr/>
      <dgm:t>
        <a:bodyPr/>
        <a:lstStyle/>
        <a:p>
          <a:endParaRPr lang="ru-RU" sz="2000" b="1"/>
        </a:p>
      </dgm:t>
    </dgm:pt>
    <dgm:pt modelId="{22A56DF4-B15D-48AE-A836-ED3D9C998538}" type="pres">
      <dgm:prSet presAssocID="{8C9F6F41-9212-4DF2-A2FE-5385580786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C3AC5F-A3F6-40F8-AD98-FBE462FB79B4}" type="pres">
      <dgm:prSet presAssocID="{91A7AE90-CD56-4889-B0F8-0E7766A1F2B9}" presName="parentLin" presStyleCnt="0"/>
      <dgm:spPr/>
      <dgm:t>
        <a:bodyPr/>
        <a:lstStyle/>
        <a:p>
          <a:endParaRPr lang="ru-RU"/>
        </a:p>
      </dgm:t>
    </dgm:pt>
    <dgm:pt modelId="{38B3E9C3-8174-4994-96C9-D069AA3D3555}" type="pres">
      <dgm:prSet presAssocID="{91A7AE90-CD56-4889-B0F8-0E7766A1F2B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4DDFF77-E377-4302-A6F2-F7465D226F3B}" type="pres">
      <dgm:prSet presAssocID="{91A7AE90-CD56-4889-B0F8-0E7766A1F2B9}" presName="parentText" presStyleLbl="node1" presStyleIdx="0" presStyleCnt="6" custScaleX="179933" custScaleY="105413" custLinFactNeighborX="-41232" custLinFactNeighborY="75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EAC73-A2AD-4160-83A7-808BF6E727FF}" type="pres">
      <dgm:prSet presAssocID="{91A7AE90-CD56-4889-B0F8-0E7766A1F2B9}" presName="negativeSpace" presStyleCnt="0"/>
      <dgm:spPr/>
      <dgm:t>
        <a:bodyPr/>
        <a:lstStyle/>
        <a:p>
          <a:endParaRPr lang="ru-RU"/>
        </a:p>
      </dgm:t>
    </dgm:pt>
    <dgm:pt modelId="{C39332F7-8D1A-4A37-A7B5-A76005365177}" type="pres">
      <dgm:prSet presAssocID="{91A7AE90-CD56-4889-B0F8-0E7766A1F2B9}" presName="childText" presStyleLbl="conFgAcc1" presStyleIdx="0" presStyleCnt="6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FD40C820-F4F2-494C-B6F2-2D687225C2A1}" type="pres">
      <dgm:prSet presAssocID="{08D30C29-CFCB-4064-AC76-5E18CAE8234D}" presName="spaceBetweenRectangles" presStyleCnt="0"/>
      <dgm:spPr/>
      <dgm:t>
        <a:bodyPr/>
        <a:lstStyle/>
        <a:p>
          <a:endParaRPr lang="ru-RU"/>
        </a:p>
      </dgm:t>
    </dgm:pt>
    <dgm:pt modelId="{5051B403-4B81-4EAA-828B-16E3D511153B}" type="pres">
      <dgm:prSet presAssocID="{79B6D103-DD60-45C7-9E5B-0207C3525220}" presName="parentLin" presStyleCnt="0"/>
      <dgm:spPr/>
      <dgm:t>
        <a:bodyPr/>
        <a:lstStyle/>
        <a:p>
          <a:endParaRPr lang="ru-RU"/>
        </a:p>
      </dgm:t>
    </dgm:pt>
    <dgm:pt modelId="{5F82E1A6-5645-43F8-ABB9-E22FE1E3C659}" type="pres">
      <dgm:prSet presAssocID="{79B6D103-DD60-45C7-9E5B-0207C352522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8979050-105E-47BD-A3F3-5DA7BD40F00E}" type="pres">
      <dgm:prSet presAssocID="{79B6D103-DD60-45C7-9E5B-0207C3525220}" presName="parentText" presStyleLbl="node1" presStyleIdx="1" presStyleCnt="6" custScaleX="147317" custLinFactNeighborX="-44788" custLinFactNeighborY="27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51BE9-CEA1-4699-9633-63BA5F5C1E05}" type="pres">
      <dgm:prSet presAssocID="{79B6D103-DD60-45C7-9E5B-0207C3525220}" presName="negativeSpace" presStyleCnt="0"/>
      <dgm:spPr/>
      <dgm:t>
        <a:bodyPr/>
        <a:lstStyle/>
        <a:p>
          <a:endParaRPr lang="ru-RU"/>
        </a:p>
      </dgm:t>
    </dgm:pt>
    <dgm:pt modelId="{0F861C77-120B-44E5-8B9F-48655251B20A}" type="pres">
      <dgm:prSet presAssocID="{79B6D103-DD60-45C7-9E5B-0207C3525220}" presName="childText" presStyleLbl="conFgAcc1" presStyleIdx="1" presStyleCnt="6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180EED76-0BEA-4259-98DD-08493F6177D2}" type="pres">
      <dgm:prSet presAssocID="{8D1785D9-5FC3-4E6A-90E2-1E9020B321FF}" presName="spaceBetweenRectangles" presStyleCnt="0"/>
      <dgm:spPr/>
      <dgm:t>
        <a:bodyPr/>
        <a:lstStyle/>
        <a:p>
          <a:endParaRPr lang="ru-RU"/>
        </a:p>
      </dgm:t>
    </dgm:pt>
    <dgm:pt modelId="{8C807772-937E-4FA7-B1D9-5FC8E0AC61C4}" type="pres">
      <dgm:prSet presAssocID="{93C0C5A2-A61E-4AAF-A6D1-C42AF93E3806}" presName="parentLin" presStyleCnt="0"/>
      <dgm:spPr/>
      <dgm:t>
        <a:bodyPr/>
        <a:lstStyle/>
        <a:p>
          <a:endParaRPr lang="ru-RU"/>
        </a:p>
      </dgm:t>
    </dgm:pt>
    <dgm:pt modelId="{09A05CA4-21DF-4C77-A207-BC6C616610DE}" type="pres">
      <dgm:prSet presAssocID="{93C0C5A2-A61E-4AAF-A6D1-C42AF93E3806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3908FBD-8B8F-41B4-8FEF-3CC51D918264}" type="pres">
      <dgm:prSet presAssocID="{93C0C5A2-A61E-4AAF-A6D1-C42AF93E3806}" presName="parentText" presStyleLbl="node1" presStyleIdx="2" presStyleCnt="6" custScaleX="140631" custLinFactNeighborX="-47133" custLinFactNeighborY="-1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FABFD-92DE-4D35-A42F-B4D1DDDEDD31}" type="pres">
      <dgm:prSet presAssocID="{93C0C5A2-A61E-4AAF-A6D1-C42AF93E3806}" presName="negativeSpace" presStyleCnt="0"/>
      <dgm:spPr/>
      <dgm:t>
        <a:bodyPr/>
        <a:lstStyle/>
        <a:p>
          <a:endParaRPr lang="ru-RU"/>
        </a:p>
      </dgm:t>
    </dgm:pt>
    <dgm:pt modelId="{90CD833E-E24D-40EB-AC09-ECC5D63ABE46}" type="pres">
      <dgm:prSet presAssocID="{93C0C5A2-A61E-4AAF-A6D1-C42AF93E3806}" presName="childText" presStyleLbl="conFgAcc1" presStyleIdx="2" presStyleCnt="6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8F30DFB8-C0E8-4C08-BB56-7408CD149DF4}" type="pres">
      <dgm:prSet presAssocID="{C090B5BC-21FE-47C7-A980-D29CEC7FEFF0}" presName="spaceBetweenRectangles" presStyleCnt="0"/>
      <dgm:spPr/>
      <dgm:t>
        <a:bodyPr/>
        <a:lstStyle/>
        <a:p>
          <a:endParaRPr lang="ru-RU"/>
        </a:p>
      </dgm:t>
    </dgm:pt>
    <dgm:pt modelId="{E04BFAA2-BFA7-4AB2-98ED-A6B140232782}" type="pres">
      <dgm:prSet presAssocID="{4B6B1F10-E54B-4D51-909C-E9A7C30DF0DC}" presName="parentLin" presStyleCnt="0"/>
      <dgm:spPr/>
      <dgm:t>
        <a:bodyPr/>
        <a:lstStyle/>
        <a:p>
          <a:endParaRPr lang="ru-RU"/>
        </a:p>
      </dgm:t>
    </dgm:pt>
    <dgm:pt modelId="{13E944D8-28A3-43E4-B58C-5F44EC2E39F3}" type="pres">
      <dgm:prSet presAssocID="{4B6B1F10-E54B-4D51-909C-E9A7C30DF0DC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0EEA26EF-2AB3-49CC-A0E7-B3EC9A2BC345}" type="pres">
      <dgm:prSet presAssocID="{4B6B1F10-E54B-4D51-909C-E9A7C30DF0DC}" presName="parentText" presStyleLbl="node1" presStyleIdx="3" presStyleCnt="6" custScaleX="134423" custLinFactNeighborX="-31920" custLinFactNeighborY="-64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80949-8A89-445F-95EC-E92C64A25CD6}" type="pres">
      <dgm:prSet presAssocID="{4B6B1F10-E54B-4D51-909C-E9A7C30DF0DC}" presName="negativeSpace" presStyleCnt="0"/>
      <dgm:spPr/>
      <dgm:t>
        <a:bodyPr/>
        <a:lstStyle/>
        <a:p>
          <a:endParaRPr lang="ru-RU"/>
        </a:p>
      </dgm:t>
    </dgm:pt>
    <dgm:pt modelId="{F1BEB9CD-36FB-4D4F-BAE1-1DE2968A6643}" type="pres">
      <dgm:prSet presAssocID="{4B6B1F10-E54B-4D51-909C-E9A7C30DF0DC}" presName="childText" presStyleLbl="conFgAcc1" presStyleIdx="3" presStyleCnt="6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20BC0847-377C-4D34-B9DD-BD8734EF0254}" type="pres">
      <dgm:prSet presAssocID="{353051FD-ACDE-4B1D-A737-93916FA45102}" presName="spaceBetweenRectangles" presStyleCnt="0"/>
      <dgm:spPr/>
      <dgm:t>
        <a:bodyPr/>
        <a:lstStyle/>
        <a:p>
          <a:endParaRPr lang="ru-RU"/>
        </a:p>
      </dgm:t>
    </dgm:pt>
    <dgm:pt modelId="{E4E79CBA-8D7D-47D5-A6D2-DE5AFD937506}" type="pres">
      <dgm:prSet presAssocID="{0F268E2D-C454-4A5E-B3BF-5EDC64A6F556}" presName="parentLin" presStyleCnt="0"/>
      <dgm:spPr/>
      <dgm:t>
        <a:bodyPr/>
        <a:lstStyle/>
        <a:p>
          <a:endParaRPr lang="ru-RU"/>
        </a:p>
      </dgm:t>
    </dgm:pt>
    <dgm:pt modelId="{508EDAB6-2F46-424F-93B8-415542FE720F}" type="pres">
      <dgm:prSet presAssocID="{0F268E2D-C454-4A5E-B3BF-5EDC64A6F556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5F1639AE-53A5-4F69-8EE4-A66DFCB65196}" type="pres">
      <dgm:prSet presAssocID="{0F268E2D-C454-4A5E-B3BF-5EDC64A6F556}" presName="parentText" presStyleLbl="node1" presStyleIdx="4" presStyleCnt="6" custScaleX="134717" custLinFactNeighborX="-48940" custLinFactNeighborY="24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1A0E1-BD47-4240-9413-BA583CD93683}" type="pres">
      <dgm:prSet presAssocID="{0F268E2D-C454-4A5E-B3BF-5EDC64A6F556}" presName="negativeSpace" presStyleCnt="0"/>
      <dgm:spPr/>
      <dgm:t>
        <a:bodyPr/>
        <a:lstStyle/>
        <a:p>
          <a:endParaRPr lang="ru-RU"/>
        </a:p>
      </dgm:t>
    </dgm:pt>
    <dgm:pt modelId="{084873FA-F7BC-4A44-AF73-44F535F5A0E5}" type="pres">
      <dgm:prSet presAssocID="{0F268E2D-C454-4A5E-B3BF-5EDC64A6F556}" presName="childText" presStyleLbl="conFgAcc1" presStyleIdx="4" presStyleCnt="6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071FC23D-EE72-41E7-9B8B-EB0C477E00B2}" type="pres">
      <dgm:prSet presAssocID="{D86D9F44-5310-4B90-96BF-9089FEF3905F}" presName="spaceBetweenRectangles" presStyleCnt="0"/>
      <dgm:spPr/>
      <dgm:t>
        <a:bodyPr/>
        <a:lstStyle/>
        <a:p>
          <a:endParaRPr lang="ru-RU"/>
        </a:p>
      </dgm:t>
    </dgm:pt>
    <dgm:pt modelId="{F201D4F9-29FE-4295-AAEA-37FF13C006F2}" type="pres">
      <dgm:prSet presAssocID="{562BFB26-80B9-41DC-B490-B44C8703EC94}" presName="parentLin" presStyleCnt="0"/>
      <dgm:spPr/>
      <dgm:t>
        <a:bodyPr/>
        <a:lstStyle/>
        <a:p>
          <a:endParaRPr lang="ru-RU"/>
        </a:p>
      </dgm:t>
    </dgm:pt>
    <dgm:pt modelId="{F6D52CBB-45B8-44E0-B2F0-8141FB0770AC}" type="pres">
      <dgm:prSet presAssocID="{562BFB26-80B9-41DC-B490-B44C8703EC94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8E5001F6-E1D8-49FD-8D6A-7BA7BF5F0E0B}" type="pres">
      <dgm:prSet presAssocID="{562BFB26-80B9-41DC-B490-B44C8703EC94}" presName="parentText" presStyleLbl="node1" presStyleIdx="5" presStyleCnt="6" custScaleX="134486" custLinFactNeighborX="-31920" custLinFactNeighborY="-21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A0810-FCC0-44DB-A114-844CCAA142C8}" type="pres">
      <dgm:prSet presAssocID="{562BFB26-80B9-41DC-B490-B44C8703EC94}" presName="negativeSpace" presStyleCnt="0"/>
      <dgm:spPr/>
      <dgm:t>
        <a:bodyPr/>
        <a:lstStyle/>
        <a:p>
          <a:endParaRPr lang="ru-RU"/>
        </a:p>
      </dgm:t>
    </dgm:pt>
    <dgm:pt modelId="{743E0033-1B18-4A9E-A241-3CB842F4FBF2}" type="pres">
      <dgm:prSet presAssocID="{562BFB26-80B9-41DC-B490-B44C8703EC94}" presName="childText" presStyleLbl="conFgAcc1" presStyleIdx="5" presStyleCnt="6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</dgm:ptLst>
  <dgm:cxnLst>
    <dgm:cxn modelId="{65FD3493-77F6-4E0B-8FD9-C0A9C032F0FE}" type="presOf" srcId="{562BFB26-80B9-41DC-B490-B44C8703EC94}" destId="{F6D52CBB-45B8-44E0-B2F0-8141FB0770AC}" srcOrd="0" destOrd="0" presId="urn:microsoft.com/office/officeart/2005/8/layout/list1"/>
    <dgm:cxn modelId="{80E5BD10-DB29-464A-B653-533B81DF17E7}" srcId="{8C9F6F41-9212-4DF2-A2FE-53855807864F}" destId="{93C0C5A2-A61E-4AAF-A6D1-C42AF93E3806}" srcOrd="2" destOrd="0" parTransId="{BF93A63A-9196-4330-984F-7809F86651C2}" sibTransId="{C090B5BC-21FE-47C7-A980-D29CEC7FEFF0}"/>
    <dgm:cxn modelId="{7AC5D267-88A2-4A6D-A68A-60408926945A}" type="presOf" srcId="{79B6D103-DD60-45C7-9E5B-0207C3525220}" destId="{58979050-105E-47BD-A3F3-5DA7BD40F00E}" srcOrd="1" destOrd="0" presId="urn:microsoft.com/office/officeart/2005/8/layout/list1"/>
    <dgm:cxn modelId="{017BB290-E342-49BB-B8C7-DA5A71F52CE4}" srcId="{8C9F6F41-9212-4DF2-A2FE-53855807864F}" destId="{0F268E2D-C454-4A5E-B3BF-5EDC64A6F556}" srcOrd="4" destOrd="0" parTransId="{F649F9A3-98D3-424D-8FBE-4F89609D6D3D}" sibTransId="{D86D9F44-5310-4B90-96BF-9089FEF3905F}"/>
    <dgm:cxn modelId="{97453E1D-F4FA-422B-84EB-581C1D607EE1}" srcId="{8C9F6F41-9212-4DF2-A2FE-53855807864F}" destId="{79B6D103-DD60-45C7-9E5B-0207C3525220}" srcOrd="1" destOrd="0" parTransId="{3A1BEF09-D42D-4F34-9A74-27985C5E1084}" sibTransId="{8D1785D9-5FC3-4E6A-90E2-1E9020B321FF}"/>
    <dgm:cxn modelId="{0FE37499-C432-472D-862A-A6466339DFCC}" srcId="{8C9F6F41-9212-4DF2-A2FE-53855807864F}" destId="{562BFB26-80B9-41DC-B490-B44C8703EC94}" srcOrd="5" destOrd="0" parTransId="{DE63B0F1-6C56-4F20-86D4-CEF9FF1F4B30}" sibTransId="{B6F5A5D0-BC30-48D8-9A9B-3133DEE05BFA}"/>
    <dgm:cxn modelId="{01CBC893-17A5-4BD7-A7B5-30A79F4C90AF}" type="presOf" srcId="{0F268E2D-C454-4A5E-B3BF-5EDC64A6F556}" destId="{5F1639AE-53A5-4F69-8EE4-A66DFCB65196}" srcOrd="1" destOrd="0" presId="urn:microsoft.com/office/officeart/2005/8/layout/list1"/>
    <dgm:cxn modelId="{B1598E12-C2FA-4085-A772-2D9B8925137A}" type="presOf" srcId="{4B6B1F10-E54B-4D51-909C-E9A7C30DF0DC}" destId="{0EEA26EF-2AB3-49CC-A0E7-B3EC9A2BC345}" srcOrd="1" destOrd="0" presId="urn:microsoft.com/office/officeart/2005/8/layout/list1"/>
    <dgm:cxn modelId="{3A2ABB96-C27E-495C-9417-FA27BEE847E6}" type="presOf" srcId="{4B6B1F10-E54B-4D51-909C-E9A7C30DF0DC}" destId="{13E944D8-28A3-43E4-B58C-5F44EC2E39F3}" srcOrd="0" destOrd="0" presId="urn:microsoft.com/office/officeart/2005/8/layout/list1"/>
    <dgm:cxn modelId="{45C949F8-11B3-4BCE-AFB3-AE11C314FEE0}" type="presOf" srcId="{8C9F6F41-9212-4DF2-A2FE-53855807864F}" destId="{22A56DF4-B15D-48AE-A836-ED3D9C998538}" srcOrd="0" destOrd="0" presId="urn:microsoft.com/office/officeart/2005/8/layout/list1"/>
    <dgm:cxn modelId="{BDB0D67C-CBCB-4FE4-AC1B-DFE10BA62624}" type="presOf" srcId="{91A7AE90-CD56-4889-B0F8-0E7766A1F2B9}" destId="{38B3E9C3-8174-4994-96C9-D069AA3D3555}" srcOrd="0" destOrd="0" presId="urn:microsoft.com/office/officeart/2005/8/layout/list1"/>
    <dgm:cxn modelId="{CFA70A5D-DE0B-4017-9830-1D976D9021BE}" type="presOf" srcId="{562BFB26-80B9-41DC-B490-B44C8703EC94}" destId="{8E5001F6-E1D8-49FD-8D6A-7BA7BF5F0E0B}" srcOrd="1" destOrd="0" presId="urn:microsoft.com/office/officeart/2005/8/layout/list1"/>
    <dgm:cxn modelId="{F0E40E01-532E-4A48-9029-1021712DB0DA}" type="presOf" srcId="{93C0C5A2-A61E-4AAF-A6D1-C42AF93E3806}" destId="{D3908FBD-8B8F-41B4-8FEF-3CC51D918264}" srcOrd="1" destOrd="0" presId="urn:microsoft.com/office/officeart/2005/8/layout/list1"/>
    <dgm:cxn modelId="{DFC586FF-F26D-415E-A5F5-8C81E496B951}" type="presOf" srcId="{79B6D103-DD60-45C7-9E5B-0207C3525220}" destId="{5F82E1A6-5645-43F8-ABB9-E22FE1E3C659}" srcOrd="0" destOrd="0" presId="urn:microsoft.com/office/officeart/2005/8/layout/list1"/>
    <dgm:cxn modelId="{3CAF1D4E-A50F-40C1-A077-7C2C7C8C5B7A}" type="presOf" srcId="{91A7AE90-CD56-4889-B0F8-0E7766A1F2B9}" destId="{E4DDFF77-E377-4302-A6F2-F7465D226F3B}" srcOrd="1" destOrd="0" presId="urn:microsoft.com/office/officeart/2005/8/layout/list1"/>
    <dgm:cxn modelId="{5F67E55F-9E4F-4885-A778-A3C5B379F2E4}" type="presOf" srcId="{93C0C5A2-A61E-4AAF-A6D1-C42AF93E3806}" destId="{09A05CA4-21DF-4C77-A207-BC6C616610DE}" srcOrd="0" destOrd="0" presId="urn:microsoft.com/office/officeart/2005/8/layout/list1"/>
    <dgm:cxn modelId="{708D2395-5506-4D81-9906-57DC275A8651}" srcId="{8C9F6F41-9212-4DF2-A2FE-53855807864F}" destId="{4B6B1F10-E54B-4D51-909C-E9A7C30DF0DC}" srcOrd="3" destOrd="0" parTransId="{EEFD2B39-6422-432D-A2FE-E2FF13FB412F}" sibTransId="{353051FD-ACDE-4B1D-A737-93916FA45102}"/>
    <dgm:cxn modelId="{13A191BF-334D-425B-BE53-A734CA1A54FD}" srcId="{8C9F6F41-9212-4DF2-A2FE-53855807864F}" destId="{91A7AE90-CD56-4889-B0F8-0E7766A1F2B9}" srcOrd="0" destOrd="0" parTransId="{9487B0C8-849C-4F3E-AF01-64CE607A5416}" sibTransId="{08D30C29-CFCB-4064-AC76-5E18CAE8234D}"/>
    <dgm:cxn modelId="{747421DD-6171-4B05-A4FB-D7586640B172}" type="presOf" srcId="{0F268E2D-C454-4A5E-B3BF-5EDC64A6F556}" destId="{508EDAB6-2F46-424F-93B8-415542FE720F}" srcOrd="0" destOrd="0" presId="urn:microsoft.com/office/officeart/2005/8/layout/list1"/>
    <dgm:cxn modelId="{C3E7D153-2BED-411E-82CB-37AE9E547A06}" type="presParOf" srcId="{22A56DF4-B15D-48AE-A836-ED3D9C998538}" destId="{8BC3AC5F-A3F6-40F8-AD98-FBE462FB79B4}" srcOrd="0" destOrd="0" presId="urn:microsoft.com/office/officeart/2005/8/layout/list1"/>
    <dgm:cxn modelId="{4035DABC-4232-4BB6-BBDA-F077BBCDC16C}" type="presParOf" srcId="{8BC3AC5F-A3F6-40F8-AD98-FBE462FB79B4}" destId="{38B3E9C3-8174-4994-96C9-D069AA3D3555}" srcOrd="0" destOrd="0" presId="urn:microsoft.com/office/officeart/2005/8/layout/list1"/>
    <dgm:cxn modelId="{7E8FD61D-1921-4EBF-9C3F-B25899C6771D}" type="presParOf" srcId="{8BC3AC5F-A3F6-40F8-AD98-FBE462FB79B4}" destId="{E4DDFF77-E377-4302-A6F2-F7465D226F3B}" srcOrd="1" destOrd="0" presId="urn:microsoft.com/office/officeart/2005/8/layout/list1"/>
    <dgm:cxn modelId="{908D1345-97D2-40B3-9B5C-E9524CB9CEB3}" type="presParOf" srcId="{22A56DF4-B15D-48AE-A836-ED3D9C998538}" destId="{C0DEAC73-A2AD-4160-83A7-808BF6E727FF}" srcOrd="1" destOrd="0" presId="urn:microsoft.com/office/officeart/2005/8/layout/list1"/>
    <dgm:cxn modelId="{09B6128F-F678-4B71-9F24-E79E93CB839B}" type="presParOf" srcId="{22A56DF4-B15D-48AE-A836-ED3D9C998538}" destId="{C39332F7-8D1A-4A37-A7B5-A76005365177}" srcOrd="2" destOrd="0" presId="urn:microsoft.com/office/officeart/2005/8/layout/list1"/>
    <dgm:cxn modelId="{BE5AC59F-3DF1-4943-AD3B-E328FBF48FE0}" type="presParOf" srcId="{22A56DF4-B15D-48AE-A836-ED3D9C998538}" destId="{FD40C820-F4F2-494C-B6F2-2D687225C2A1}" srcOrd="3" destOrd="0" presId="urn:microsoft.com/office/officeart/2005/8/layout/list1"/>
    <dgm:cxn modelId="{5EE364AF-1357-4ED4-A6F2-99763B71A9D4}" type="presParOf" srcId="{22A56DF4-B15D-48AE-A836-ED3D9C998538}" destId="{5051B403-4B81-4EAA-828B-16E3D511153B}" srcOrd="4" destOrd="0" presId="urn:microsoft.com/office/officeart/2005/8/layout/list1"/>
    <dgm:cxn modelId="{4C3A905D-B549-48ED-9EB8-26CC15CEBDCB}" type="presParOf" srcId="{5051B403-4B81-4EAA-828B-16E3D511153B}" destId="{5F82E1A6-5645-43F8-ABB9-E22FE1E3C659}" srcOrd="0" destOrd="0" presId="urn:microsoft.com/office/officeart/2005/8/layout/list1"/>
    <dgm:cxn modelId="{EA90679B-B243-4C43-A417-8805FCBD53DC}" type="presParOf" srcId="{5051B403-4B81-4EAA-828B-16E3D511153B}" destId="{58979050-105E-47BD-A3F3-5DA7BD40F00E}" srcOrd="1" destOrd="0" presId="urn:microsoft.com/office/officeart/2005/8/layout/list1"/>
    <dgm:cxn modelId="{D501A6D1-1D6B-4005-80BC-74E882A81D7D}" type="presParOf" srcId="{22A56DF4-B15D-48AE-A836-ED3D9C998538}" destId="{7E851BE9-CEA1-4699-9633-63BA5F5C1E05}" srcOrd="5" destOrd="0" presId="urn:microsoft.com/office/officeart/2005/8/layout/list1"/>
    <dgm:cxn modelId="{04B1D929-85DB-48D9-BC4A-95E1AA139E12}" type="presParOf" srcId="{22A56DF4-B15D-48AE-A836-ED3D9C998538}" destId="{0F861C77-120B-44E5-8B9F-48655251B20A}" srcOrd="6" destOrd="0" presId="urn:microsoft.com/office/officeart/2005/8/layout/list1"/>
    <dgm:cxn modelId="{F0BB17AA-91F1-47DE-B655-F86D9D9D5F60}" type="presParOf" srcId="{22A56DF4-B15D-48AE-A836-ED3D9C998538}" destId="{180EED76-0BEA-4259-98DD-08493F6177D2}" srcOrd="7" destOrd="0" presId="urn:microsoft.com/office/officeart/2005/8/layout/list1"/>
    <dgm:cxn modelId="{5F67077F-ABA6-4BD2-97C8-3C94FF93B0D3}" type="presParOf" srcId="{22A56DF4-B15D-48AE-A836-ED3D9C998538}" destId="{8C807772-937E-4FA7-B1D9-5FC8E0AC61C4}" srcOrd="8" destOrd="0" presId="urn:microsoft.com/office/officeart/2005/8/layout/list1"/>
    <dgm:cxn modelId="{C9DDCF41-FE60-4ED0-849C-73DCBD10AF7D}" type="presParOf" srcId="{8C807772-937E-4FA7-B1D9-5FC8E0AC61C4}" destId="{09A05CA4-21DF-4C77-A207-BC6C616610DE}" srcOrd="0" destOrd="0" presId="urn:microsoft.com/office/officeart/2005/8/layout/list1"/>
    <dgm:cxn modelId="{7CC87669-AB8C-4DE3-BBD9-8FB035462C92}" type="presParOf" srcId="{8C807772-937E-4FA7-B1D9-5FC8E0AC61C4}" destId="{D3908FBD-8B8F-41B4-8FEF-3CC51D918264}" srcOrd="1" destOrd="0" presId="urn:microsoft.com/office/officeart/2005/8/layout/list1"/>
    <dgm:cxn modelId="{CCF373EF-19CF-4E7E-97D5-CC65C8315AAF}" type="presParOf" srcId="{22A56DF4-B15D-48AE-A836-ED3D9C998538}" destId="{A99FABFD-92DE-4D35-A42F-B4D1DDDEDD31}" srcOrd="9" destOrd="0" presId="urn:microsoft.com/office/officeart/2005/8/layout/list1"/>
    <dgm:cxn modelId="{553860A3-7234-439D-A6A1-D18D636477C4}" type="presParOf" srcId="{22A56DF4-B15D-48AE-A836-ED3D9C998538}" destId="{90CD833E-E24D-40EB-AC09-ECC5D63ABE46}" srcOrd="10" destOrd="0" presId="urn:microsoft.com/office/officeart/2005/8/layout/list1"/>
    <dgm:cxn modelId="{9C97C8F6-C64D-4841-9305-DBC03FC0BA6B}" type="presParOf" srcId="{22A56DF4-B15D-48AE-A836-ED3D9C998538}" destId="{8F30DFB8-C0E8-4C08-BB56-7408CD149DF4}" srcOrd="11" destOrd="0" presId="urn:microsoft.com/office/officeart/2005/8/layout/list1"/>
    <dgm:cxn modelId="{2F31E3A1-2BB2-4774-861C-58B48B06483F}" type="presParOf" srcId="{22A56DF4-B15D-48AE-A836-ED3D9C998538}" destId="{E04BFAA2-BFA7-4AB2-98ED-A6B140232782}" srcOrd="12" destOrd="0" presId="urn:microsoft.com/office/officeart/2005/8/layout/list1"/>
    <dgm:cxn modelId="{4B812CC2-780F-4ED3-BE4B-E5C70BD7E737}" type="presParOf" srcId="{E04BFAA2-BFA7-4AB2-98ED-A6B140232782}" destId="{13E944D8-28A3-43E4-B58C-5F44EC2E39F3}" srcOrd="0" destOrd="0" presId="urn:microsoft.com/office/officeart/2005/8/layout/list1"/>
    <dgm:cxn modelId="{D7566F96-EE6A-47A6-9821-34055A026893}" type="presParOf" srcId="{E04BFAA2-BFA7-4AB2-98ED-A6B140232782}" destId="{0EEA26EF-2AB3-49CC-A0E7-B3EC9A2BC345}" srcOrd="1" destOrd="0" presId="urn:microsoft.com/office/officeart/2005/8/layout/list1"/>
    <dgm:cxn modelId="{37D74029-225D-4BF9-B235-2E2A0F2900AF}" type="presParOf" srcId="{22A56DF4-B15D-48AE-A836-ED3D9C998538}" destId="{A7E80949-8A89-445F-95EC-E92C64A25CD6}" srcOrd="13" destOrd="0" presId="urn:microsoft.com/office/officeart/2005/8/layout/list1"/>
    <dgm:cxn modelId="{DF76818A-C73B-42DC-9A89-7F842590A0A6}" type="presParOf" srcId="{22A56DF4-B15D-48AE-A836-ED3D9C998538}" destId="{F1BEB9CD-36FB-4D4F-BAE1-1DE2968A6643}" srcOrd="14" destOrd="0" presId="urn:microsoft.com/office/officeart/2005/8/layout/list1"/>
    <dgm:cxn modelId="{7F6A0927-0CD1-4A5A-94A6-29397C76BE6D}" type="presParOf" srcId="{22A56DF4-B15D-48AE-A836-ED3D9C998538}" destId="{20BC0847-377C-4D34-B9DD-BD8734EF0254}" srcOrd="15" destOrd="0" presId="urn:microsoft.com/office/officeart/2005/8/layout/list1"/>
    <dgm:cxn modelId="{B5B7EF47-D2C1-44CE-8BBB-3CE0A4254B33}" type="presParOf" srcId="{22A56DF4-B15D-48AE-A836-ED3D9C998538}" destId="{E4E79CBA-8D7D-47D5-A6D2-DE5AFD937506}" srcOrd="16" destOrd="0" presId="urn:microsoft.com/office/officeart/2005/8/layout/list1"/>
    <dgm:cxn modelId="{C4AD3D85-BA25-4AED-8A55-DD4D00EFAE3C}" type="presParOf" srcId="{E4E79CBA-8D7D-47D5-A6D2-DE5AFD937506}" destId="{508EDAB6-2F46-424F-93B8-415542FE720F}" srcOrd="0" destOrd="0" presId="urn:microsoft.com/office/officeart/2005/8/layout/list1"/>
    <dgm:cxn modelId="{D77DEC61-87F3-4A68-993B-70468373B105}" type="presParOf" srcId="{E4E79CBA-8D7D-47D5-A6D2-DE5AFD937506}" destId="{5F1639AE-53A5-4F69-8EE4-A66DFCB65196}" srcOrd="1" destOrd="0" presId="urn:microsoft.com/office/officeart/2005/8/layout/list1"/>
    <dgm:cxn modelId="{EB5E96FB-3F2D-4FDA-92CF-859CB496AD41}" type="presParOf" srcId="{22A56DF4-B15D-48AE-A836-ED3D9C998538}" destId="{C531A0E1-BD47-4240-9413-BA583CD93683}" srcOrd="17" destOrd="0" presId="urn:microsoft.com/office/officeart/2005/8/layout/list1"/>
    <dgm:cxn modelId="{6C6D1FDD-4A4D-47C0-9CA2-284D5ACB4599}" type="presParOf" srcId="{22A56DF4-B15D-48AE-A836-ED3D9C998538}" destId="{084873FA-F7BC-4A44-AF73-44F535F5A0E5}" srcOrd="18" destOrd="0" presId="urn:microsoft.com/office/officeart/2005/8/layout/list1"/>
    <dgm:cxn modelId="{0C14CD09-69D0-4536-8B15-86F5F8D2C590}" type="presParOf" srcId="{22A56DF4-B15D-48AE-A836-ED3D9C998538}" destId="{071FC23D-EE72-41E7-9B8B-EB0C477E00B2}" srcOrd="19" destOrd="0" presId="urn:microsoft.com/office/officeart/2005/8/layout/list1"/>
    <dgm:cxn modelId="{0B177ED7-413A-41EA-8C81-8F1DF969DD90}" type="presParOf" srcId="{22A56DF4-B15D-48AE-A836-ED3D9C998538}" destId="{F201D4F9-29FE-4295-AAEA-37FF13C006F2}" srcOrd="20" destOrd="0" presId="urn:microsoft.com/office/officeart/2005/8/layout/list1"/>
    <dgm:cxn modelId="{959D5494-E7F0-476E-8DD0-07BD832E4D1A}" type="presParOf" srcId="{F201D4F9-29FE-4295-AAEA-37FF13C006F2}" destId="{F6D52CBB-45B8-44E0-B2F0-8141FB0770AC}" srcOrd="0" destOrd="0" presId="urn:microsoft.com/office/officeart/2005/8/layout/list1"/>
    <dgm:cxn modelId="{9E34DEF1-00C9-4F08-BD2E-F143E6E44F76}" type="presParOf" srcId="{F201D4F9-29FE-4295-AAEA-37FF13C006F2}" destId="{8E5001F6-E1D8-49FD-8D6A-7BA7BF5F0E0B}" srcOrd="1" destOrd="0" presId="urn:microsoft.com/office/officeart/2005/8/layout/list1"/>
    <dgm:cxn modelId="{F52082C0-6236-47F1-AD37-F7EC9FD111B2}" type="presParOf" srcId="{22A56DF4-B15D-48AE-A836-ED3D9C998538}" destId="{F50A0810-FCC0-44DB-A114-844CCAA142C8}" srcOrd="21" destOrd="0" presId="urn:microsoft.com/office/officeart/2005/8/layout/list1"/>
    <dgm:cxn modelId="{396DF833-0076-461C-83FB-1FCD18740B63}" type="presParOf" srcId="{22A56DF4-B15D-48AE-A836-ED3D9C998538}" destId="{743E0033-1B18-4A9E-A241-3CB842F4FBF2}" srcOrd="2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9F6F41-9212-4DF2-A2FE-53855807864F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79B6D103-DD60-45C7-9E5B-0207C3525220}">
      <dgm:prSet custT="1"/>
      <dgm:spPr>
        <a:solidFill>
          <a:schemeClr val="lt1">
            <a:hueOff val="0"/>
            <a:satOff val="0"/>
            <a:lumOff val="0"/>
            <a:alpha val="66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>
                  <a:lumMod val="75000"/>
                </a:schemeClr>
              </a:solidFill>
              <a:latin typeface="+mj-lt"/>
            </a:rPr>
            <a:t>Планируемый прирост выработки на одного работающего – 50%</a:t>
          </a:r>
          <a:endParaRPr lang="ru-RU" sz="1600" b="1" dirty="0">
            <a:solidFill>
              <a:schemeClr val="tx1">
                <a:lumMod val="75000"/>
              </a:schemeClr>
            </a:solidFill>
            <a:latin typeface="+mj-lt"/>
          </a:endParaRPr>
        </a:p>
      </dgm:t>
    </dgm:pt>
    <dgm:pt modelId="{3A1BEF09-D42D-4F34-9A74-27985C5E1084}" type="parTrans" cxnId="{97453E1D-F4FA-422B-84EB-581C1D607EE1}">
      <dgm:prSet/>
      <dgm:spPr/>
      <dgm:t>
        <a:bodyPr/>
        <a:lstStyle/>
        <a:p>
          <a:endParaRPr lang="ru-RU" sz="2000" b="1" dirty="0"/>
        </a:p>
      </dgm:t>
    </dgm:pt>
    <dgm:pt modelId="{8D1785D9-5FC3-4E6A-90E2-1E9020B321FF}" type="sibTrans" cxnId="{97453E1D-F4FA-422B-84EB-581C1D607EE1}">
      <dgm:prSet/>
      <dgm:spPr/>
      <dgm:t>
        <a:bodyPr/>
        <a:lstStyle/>
        <a:p>
          <a:endParaRPr lang="ru-RU" sz="2000" b="1" dirty="0"/>
        </a:p>
      </dgm:t>
    </dgm:pt>
    <dgm:pt modelId="{93C0C5A2-A61E-4AAF-A6D1-C42AF93E3806}">
      <dgm:prSet custT="1"/>
      <dgm:spPr>
        <a:solidFill>
          <a:schemeClr val="lt1">
            <a:hueOff val="0"/>
            <a:satOff val="0"/>
            <a:lumOff val="0"/>
            <a:alpha val="66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>
                  <a:lumMod val="75000"/>
                </a:schemeClr>
              </a:solidFill>
              <a:latin typeface="+mj-lt"/>
            </a:rPr>
            <a:t>Планируемый рост численности персонала – 64%</a:t>
          </a:r>
          <a:endParaRPr lang="ru-RU" sz="1600" b="1" dirty="0">
            <a:solidFill>
              <a:schemeClr val="tx1">
                <a:lumMod val="75000"/>
              </a:schemeClr>
            </a:solidFill>
            <a:latin typeface="+mj-lt"/>
          </a:endParaRPr>
        </a:p>
      </dgm:t>
    </dgm:pt>
    <dgm:pt modelId="{BF93A63A-9196-4330-984F-7809F86651C2}" type="parTrans" cxnId="{80E5BD10-DB29-464A-B653-533B81DF17E7}">
      <dgm:prSet/>
      <dgm:spPr/>
      <dgm:t>
        <a:bodyPr/>
        <a:lstStyle/>
        <a:p>
          <a:endParaRPr lang="ru-RU" sz="2000" b="1" dirty="0"/>
        </a:p>
      </dgm:t>
    </dgm:pt>
    <dgm:pt modelId="{C090B5BC-21FE-47C7-A980-D29CEC7FEFF0}" type="sibTrans" cxnId="{80E5BD10-DB29-464A-B653-533B81DF17E7}">
      <dgm:prSet/>
      <dgm:spPr/>
      <dgm:t>
        <a:bodyPr/>
        <a:lstStyle/>
        <a:p>
          <a:endParaRPr lang="ru-RU" sz="2000" b="1" dirty="0"/>
        </a:p>
      </dgm:t>
    </dgm:pt>
    <dgm:pt modelId="{4B6B1F10-E54B-4D51-909C-E9A7C30DF0DC}">
      <dgm:prSet custT="1"/>
      <dgm:spPr>
        <a:solidFill>
          <a:schemeClr val="lt1">
            <a:hueOff val="0"/>
            <a:satOff val="0"/>
            <a:lumOff val="0"/>
            <a:alpha val="66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>
                  <a:lumMod val="75000"/>
                </a:schemeClr>
              </a:solidFill>
              <a:latin typeface="+mj-lt"/>
            </a:rPr>
            <a:t>Планируемые налоговые платежи </a:t>
          </a:r>
          <a:r>
            <a:rPr lang="ru-RU" sz="1600" b="1" smtClean="0">
              <a:solidFill>
                <a:schemeClr val="tx1">
                  <a:lumMod val="75000"/>
                </a:schemeClr>
              </a:solidFill>
              <a:latin typeface="+mj-lt"/>
            </a:rPr>
            <a:t>– 360 000 </a:t>
          </a:r>
          <a:r>
            <a:rPr lang="ru-RU" sz="1600" b="1" dirty="0" smtClean="0">
              <a:solidFill>
                <a:schemeClr val="tx1">
                  <a:lumMod val="75000"/>
                </a:schemeClr>
              </a:solidFill>
              <a:latin typeface="+mj-lt"/>
            </a:rPr>
            <a:t>руб./год</a:t>
          </a:r>
          <a:endParaRPr lang="ru-RU" sz="1600" b="1" dirty="0">
            <a:solidFill>
              <a:schemeClr val="tx1">
                <a:lumMod val="75000"/>
              </a:schemeClr>
            </a:solidFill>
            <a:latin typeface="+mj-lt"/>
          </a:endParaRPr>
        </a:p>
      </dgm:t>
    </dgm:pt>
    <dgm:pt modelId="{353051FD-ACDE-4B1D-A737-93916FA45102}" type="sibTrans" cxnId="{708D2395-5506-4D81-9906-57DC275A8651}">
      <dgm:prSet/>
      <dgm:spPr/>
      <dgm:t>
        <a:bodyPr/>
        <a:lstStyle/>
        <a:p>
          <a:endParaRPr lang="ru-RU" sz="2000" b="1" dirty="0"/>
        </a:p>
      </dgm:t>
    </dgm:pt>
    <dgm:pt modelId="{EEFD2B39-6422-432D-A2FE-E2FF13FB412F}" type="parTrans" cxnId="{708D2395-5506-4D81-9906-57DC275A8651}">
      <dgm:prSet/>
      <dgm:spPr/>
      <dgm:t>
        <a:bodyPr/>
        <a:lstStyle/>
        <a:p>
          <a:endParaRPr lang="ru-RU" sz="2000" b="1" dirty="0"/>
        </a:p>
      </dgm:t>
    </dgm:pt>
    <dgm:pt modelId="{562BFB26-80B9-41DC-B490-B44C8703EC94}">
      <dgm:prSet custT="1"/>
      <dgm:spPr>
        <a:solidFill>
          <a:schemeClr val="lt1">
            <a:hueOff val="0"/>
            <a:satOff val="0"/>
            <a:lumOff val="0"/>
            <a:alpha val="66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>
                  <a:lumMod val="75000"/>
                </a:schemeClr>
              </a:solidFill>
              <a:latin typeface="+mj-lt"/>
            </a:rPr>
            <a:t>Повышение качества выпускаемой продукции.</a:t>
          </a:r>
          <a:endParaRPr lang="ru-RU" sz="1600" b="1" dirty="0">
            <a:solidFill>
              <a:schemeClr val="tx1">
                <a:lumMod val="75000"/>
              </a:schemeClr>
            </a:solidFill>
            <a:latin typeface="+mj-lt"/>
          </a:endParaRPr>
        </a:p>
      </dgm:t>
    </dgm:pt>
    <dgm:pt modelId="{B6F5A5D0-BC30-48D8-9A9B-3133DEE05BFA}" type="sibTrans" cxnId="{0FE37499-C432-472D-862A-A6466339DFCC}">
      <dgm:prSet/>
      <dgm:spPr/>
      <dgm:t>
        <a:bodyPr/>
        <a:lstStyle/>
        <a:p>
          <a:endParaRPr lang="ru-RU" sz="2000" b="1" dirty="0"/>
        </a:p>
      </dgm:t>
    </dgm:pt>
    <dgm:pt modelId="{DE63B0F1-6C56-4F20-86D4-CEF9FF1F4B30}" type="parTrans" cxnId="{0FE37499-C432-472D-862A-A6466339DFCC}">
      <dgm:prSet/>
      <dgm:spPr/>
      <dgm:t>
        <a:bodyPr/>
        <a:lstStyle/>
        <a:p>
          <a:endParaRPr lang="ru-RU" sz="2000" b="1" dirty="0"/>
        </a:p>
      </dgm:t>
    </dgm:pt>
    <dgm:pt modelId="{0F268E2D-C454-4A5E-B3BF-5EDC64A6F556}">
      <dgm:prSet custT="1"/>
      <dgm:spPr>
        <a:solidFill>
          <a:schemeClr val="lt1">
            <a:hueOff val="0"/>
            <a:satOff val="0"/>
            <a:lumOff val="0"/>
            <a:alpha val="66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>
                  <a:lumMod val="75000"/>
                </a:schemeClr>
              </a:solidFill>
              <a:latin typeface="+mj-lt"/>
            </a:rPr>
            <a:t>Отчисления в фонды – 480 000 руб./год</a:t>
          </a:r>
          <a:endParaRPr lang="ru-RU" sz="1600" b="1" dirty="0">
            <a:solidFill>
              <a:schemeClr val="tx1">
                <a:lumMod val="75000"/>
              </a:schemeClr>
            </a:solidFill>
            <a:latin typeface="+mj-lt"/>
          </a:endParaRPr>
        </a:p>
      </dgm:t>
    </dgm:pt>
    <dgm:pt modelId="{D86D9F44-5310-4B90-96BF-9089FEF3905F}" type="sibTrans" cxnId="{017BB290-E342-49BB-B8C7-DA5A71F52CE4}">
      <dgm:prSet/>
      <dgm:spPr/>
      <dgm:t>
        <a:bodyPr/>
        <a:lstStyle/>
        <a:p>
          <a:endParaRPr lang="ru-RU" sz="2000" b="1" dirty="0"/>
        </a:p>
      </dgm:t>
    </dgm:pt>
    <dgm:pt modelId="{F649F9A3-98D3-424D-8FBE-4F89609D6D3D}" type="parTrans" cxnId="{017BB290-E342-49BB-B8C7-DA5A71F52CE4}">
      <dgm:prSet/>
      <dgm:spPr/>
      <dgm:t>
        <a:bodyPr/>
        <a:lstStyle/>
        <a:p>
          <a:endParaRPr lang="ru-RU" sz="2000" b="1" dirty="0"/>
        </a:p>
      </dgm:t>
    </dgm:pt>
    <dgm:pt modelId="{91A7AE90-CD56-4889-B0F8-0E7766A1F2B9}">
      <dgm:prSet custT="1"/>
      <dgm:spPr>
        <a:solidFill>
          <a:schemeClr val="lt1">
            <a:hueOff val="0"/>
            <a:satOff val="0"/>
            <a:lumOff val="0"/>
            <a:alpha val="66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>
                  <a:lumMod val="75000"/>
                </a:schemeClr>
              </a:solidFill>
              <a:latin typeface="+mj-lt"/>
            </a:rPr>
            <a:t>Планируемый прирост продаж пиломатериалов и бруса – 100%</a:t>
          </a:r>
          <a:endParaRPr lang="ru-RU" sz="1600" b="1" dirty="0">
            <a:solidFill>
              <a:schemeClr val="tx1">
                <a:lumMod val="75000"/>
              </a:schemeClr>
            </a:solidFill>
            <a:latin typeface="+mj-lt"/>
          </a:endParaRPr>
        </a:p>
      </dgm:t>
    </dgm:pt>
    <dgm:pt modelId="{9487B0C8-849C-4F3E-AF01-64CE607A5416}" type="parTrans" cxnId="{13A191BF-334D-425B-BE53-A734CA1A54FD}">
      <dgm:prSet/>
      <dgm:spPr/>
      <dgm:t>
        <a:bodyPr/>
        <a:lstStyle/>
        <a:p>
          <a:endParaRPr lang="ru-RU" sz="2000" b="1"/>
        </a:p>
      </dgm:t>
    </dgm:pt>
    <dgm:pt modelId="{08D30C29-CFCB-4064-AC76-5E18CAE8234D}" type="sibTrans" cxnId="{13A191BF-334D-425B-BE53-A734CA1A54FD}">
      <dgm:prSet/>
      <dgm:spPr/>
      <dgm:t>
        <a:bodyPr/>
        <a:lstStyle/>
        <a:p>
          <a:endParaRPr lang="ru-RU" sz="2000" b="1"/>
        </a:p>
      </dgm:t>
    </dgm:pt>
    <dgm:pt modelId="{22A56DF4-B15D-48AE-A836-ED3D9C998538}" type="pres">
      <dgm:prSet presAssocID="{8C9F6F41-9212-4DF2-A2FE-5385580786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C3AC5F-A3F6-40F8-AD98-FBE462FB79B4}" type="pres">
      <dgm:prSet presAssocID="{91A7AE90-CD56-4889-B0F8-0E7766A1F2B9}" presName="parentLin" presStyleCnt="0"/>
      <dgm:spPr/>
      <dgm:t>
        <a:bodyPr/>
        <a:lstStyle/>
        <a:p>
          <a:endParaRPr lang="ru-RU"/>
        </a:p>
      </dgm:t>
    </dgm:pt>
    <dgm:pt modelId="{38B3E9C3-8174-4994-96C9-D069AA3D3555}" type="pres">
      <dgm:prSet presAssocID="{91A7AE90-CD56-4889-B0F8-0E7766A1F2B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4DDFF77-E377-4302-A6F2-F7465D226F3B}" type="pres">
      <dgm:prSet presAssocID="{91A7AE90-CD56-4889-B0F8-0E7766A1F2B9}" presName="parentText" presStyleLbl="node1" presStyleIdx="0" presStyleCnt="6" custScaleX="1149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EAC73-A2AD-4160-83A7-808BF6E727FF}" type="pres">
      <dgm:prSet presAssocID="{91A7AE90-CD56-4889-B0F8-0E7766A1F2B9}" presName="negativeSpace" presStyleCnt="0"/>
      <dgm:spPr/>
      <dgm:t>
        <a:bodyPr/>
        <a:lstStyle/>
        <a:p>
          <a:endParaRPr lang="ru-RU"/>
        </a:p>
      </dgm:t>
    </dgm:pt>
    <dgm:pt modelId="{C39332F7-8D1A-4A37-A7B5-A76005365177}" type="pres">
      <dgm:prSet presAssocID="{91A7AE90-CD56-4889-B0F8-0E7766A1F2B9}" presName="childText" presStyleLbl="conFgAcc1" presStyleIdx="0" presStyleCnt="6">
        <dgm:presLayoutVars>
          <dgm:bulletEnabled val="1"/>
        </dgm:presLayoutVars>
      </dgm:prSet>
      <dgm:spPr>
        <a:solidFill>
          <a:schemeClr val="accent3">
            <a:tint val="40000"/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FD40C820-F4F2-494C-B6F2-2D687225C2A1}" type="pres">
      <dgm:prSet presAssocID="{08D30C29-CFCB-4064-AC76-5E18CAE8234D}" presName="spaceBetweenRectangles" presStyleCnt="0"/>
      <dgm:spPr/>
      <dgm:t>
        <a:bodyPr/>
        <a:lstStyle/>
        <a:p>
          <a:endParaRPr lang="ru-RU"/>
        </a:p>
      </dgm:t>
    </dgm:pt>
    <dgm:pt modelId="{5051B403-4B81-4EAA-828B-16E3D511153B}" type="pres">
      <dgm:prSet presAssocID="{79B6D103-DD60-45C7-9E5B-0207C3525220}" presName="parentLin" presStyleCnt="0"/>
      <dgm:spPr/>
      <dgm:t>
        <a:bodyPr/>
        <a:lstStyle/>
        <a:p>
          <a:endParaRPr lang="ru-RU"/>
        </a:p>
      </dgm:t>
    </dgm:pt>
    <dgm:pt modelId="{5F82E1A6-5645-43F8-ABB9-E22FE1E3C659}" type="pres">
      <dgm:prSet presAssocID="{79B6D103-DD60-45C7-9E5B-0207C352522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8979050-105E-47BD-A3F3-5DA7BD40F00E}" type="pres">
      <dgm:prSet presAssocID="{79B6D103-DD60-45C7-9E5B-0207C3525220}" presName="parentText" presStyleLbl="node1" presStyleIdx="1" presStyleCnt="6" custScaleX="115265" custLinFactNeighborX="4795" custLinFactNeighborY="-48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51BE9-CEA1-4699-9633-63BA5F5C1E05}" type="pres">
      <dgm:prSet presAssocID="{79B6D103-DD60-45C7-9E5B-0207C3525220}" presName="negativeSpace" presStyleCnt="0"/>
      <dgm:spPr/>
      <dgm:t>
        <a:bodyPr/>
        <a:lstStyle/>
        <a:p>
          <a:endParaRPr lang="ru-RU"/>
        </a:p>
      </dgm:t>
    </dgm:pt>
    <dgm:pt modelId="{0F861C77-120B-44E5-8B9F-48655251B20A}" type="pres">
      <dgm:prSet presAssocID="{79B6D103-DD60-45C7-9E5B-0207C3525220}" presName="childText" presStyleLbl="conFgAcc1" presStyleIdx="1" presStyleCnt="6">
        <dgm:presLayoutVars>
          <dgm:bulletEnabled val="1"/>
        </dgm:presLayoutVars>
      </dgm:prSet>
      <dgm:spPr>
        <a:solidFill>
          <a:schemeClr val="accent3">
            <a:tint val="40000"/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180EED76-0BEA-4259-98DD-08493F6177D2}" type="pres">
      <dgm:prSet presAssocID="{8D1785D9-5FC3-4E6A-90E2-1E9020B321FF}" presName="spaceBetweenRectangles" presStyleCnt="0"/>
      <dgm:spPr/>
      <dgm:t>
        <a:bodyPr/>
        <a:lstStyle/>
        <a:p>
          <a:endParaRPr lang="ru-RU"/>
        </a:p>
      </dgm:t>
    </dgm:pt>
    <dgm:pt modelId="{8C807772-937E-4FA7-B1D9-5FC8E0AC61C4}" type="pres">
      <dgm:prSet presAssocID="{93C0C5A2-A61E-4AAF-A6D1-C42AF93E3806}" presName="parentLin" presStyleCnt="0"/>
      <dgm:spPr/>
      <dgm:t>
        <a:bodyPr/>
        <a:lstStyle/>
        <a:p>
          <a:endParaRPr lang="ru-RU"/>
        </a:p>
      </dgm:t>
    </dgm:pt>
    <dgm:pt modelId="{09A05CA4-21DF-4C77-A207-BC6C616610DE}" type="pres">
      <dgm:prSet presAssocID="{93C0C5A2-A61E-4AAF-A6D1-C42AF93E3806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3908FBD-8B8F-41B4-8FEF-3CC51D918264}" type="pres">
      <dgm:prSet presAssocID="{93C0C5A2-A61E-4AAF-A6D1-C42AF93E3806}" presName="parentText" presStyleLbl="node1" presStyleIdx="2" presStyleCnt="6" custScaleX="1149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FABFD-92DE-4D35-A42F-B4D1DDDEDD31}" type="pres">
      <dgm:prSet presAssocID="{93C0C5A2-A61E-4AAF-A6D1-C42AF93E3806}" presName="negativeSpace" presStyleCnt="0"/>
      <dgm:spPr/>
      <dgm:t>
        <a:bodyPr/>
        <a:lstStyle/>
        <a:p>
          <a:endParaRPr lang="ru-RU"/>
        </a:p>
      </dgm:t>
    </dgm:pt>
    <dgm:pt modelId="{90CD833E-E24D-40EB-AC09-ECC5D63ABE46}" type="pres">
      <dgm:prSet presAssocID="{93C0C5A2-A61E-4AAF-A6D1-C42AF93E3806}" presName="childText" presStyleLbl="conFgAcc1" presStyleIdx="2" presStyleCnt="6">
        <dgm:presLayoutVars>
          <dgm:bulletEnabled val="1"/>
        </dgm:presLayoutVars>
      </dgm:prSet>
      <dgm:spPr>
        <a:solidFill>
          <a:schemeClr val="accent3">
            <a:tint val="40000"/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8F30DFB8-C0E8-4C08-BB56-7408CD149DF4}" type="pres">
      <dgm:prSet presAssocID="{C090B5BC-21FE-47C7-A980-D29CEC7FEFF0}" presName="spaceBetweenRectangles" presStyleCnt="0"/>
      <dgm:spPr/>
      <dgm:t>
        <a:bodyPr/>
        <a:lstStyle/>
        <a:p>
          <a:endParaRPr lang="ru-RU"/>
        </a:p>
      </dgm:t>
    </dgm:pt>
    <dgm:pt modelId="{E04BFAA2-BFA7-4AB2-98ED-A6B140232782}" type="pres">
      <dgm:prSet presAssocID="{4B6B1F10-E54B-4D51-909C-E9A7C30DF0DC}" presName="parentLin" presStyleCnt="0"/>
      <dgm:spPr/>
      <dgm:t>
        <a:bodyPr/>
        <a:lstStyle/>
        <a:p>
          <a:endParaRPr lang="ru-RU"/>
        </a:p>
      </dgm:t>
    </dgm:pt>
    <dgm:pt modelId="{13E944D8-28A3-43E4-B58C-5F44EC2E39F3}" type="pres">
      <dgm:prSet presAssocID="{4B6B1F10-E54B-4D51-909C-E9A7C30DF0DC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0EEA26EF-2AB3-49CC-A0E7-B3EC9A2BC345}" type="pres">
      <dgm:prSet presAssocID="{4B6B1F10-E54B-4D51-909C-E9A7C30DF0DC}" presName="parentText" presStyleLbl="node1" presStyleIdx="3" presStyleCnt="6" custScaleX="1149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80949-8A89-445F-95EC-E92C64A25CD6}" type="pres">
      <dgm:prSet presAssocID="{4B6B1F10-E54B-4D51-909C-E9A7C30DF0DC}" presName="negativeSpace" presStyleCnt="0"/>
      <dgm:spPr/>
      <dgm:t>
        <a:bodyPr/>
        <a:lstStyle/>
        <a:p>
          <a:endParaRPr lang="ru-RU"/>
        </a:p>
      </dgm:t>
    </dgm:pt>
    <dgm:pt modelId="{F1BEB9CD-36FB-4D4F-BAE1-1DE2968A6643}" type="pres">
      <dgm:prSet presAssocID="{4B6B1F10-E54B-4D51-909C-E9A7C30DF0DC}" presName="childText" presStyleLbl="conFgAcc1" presStyleIdx="3" presStyleCnt="6">
        <dgm:presLayoutVars>
          <dgm:bulletEnabled val="1"/>
        </dgm:presLayoutVars>
      </dgm:prSet>
      <dgm:spPr>
        <a:solidFill>
          <a:schemeClr val="accent3">
            <a:tint val="40000"/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20BC0847-377C-4D34-B9DD-BD8734EF0254}" type="pres">
      <dgm:prSet presAssocID="{353051FD-ACDE-4B1D-A737-93916FA45102}" presName="spaceBetweenRectangles" presStyleCnt="0"/>
      <dgm:spPr/>
      <dgm:t>
        <a:bodyPr/>
        <a:lstStyle/>
        <a:p>
          <a:endParaRPr lang="ru-RU"/>
        </a:p>
      </dgm:t>
    </dgm:pt>
    <dgm:pt modelId="{E4E79CBA-8D7D-47D5-A6D2-DE5AFD937506}" type="pres">
      <dgm:prSet presAssocID="{0F268E2D-C454-4A5E-B3BF-5EDC64A6F556}" presName="parentLin" presStyleCnt="0"/>
      <dgm:spPr/>
      <dgm:t>
        <a:bodyPr/>
        <a:lstStyle/>
        <a:p>
          <a:endParaRPr lang="ru-RU"/>
        </a:p>
      </dgm:t>
    </dgm:pt>
    <dgm:pt modelId="{508EDAB6-2F46-424F-93B8-415542FE720F}" type="pres">
      <dgm:prSet presAssocID="{0F268E2D-C454-4A5E-B3BF-5EDC64A6F556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5F1639AE-53A5-4F69-8EE4-A66DFCB65196}" type="pres">
      <dgm:prSet presAssocID="{0F268E2D-C454-4A5E-B3BF-5EDC64A6F556}" presName="parentText" presStyleLbl="node1" presStyleIdx="4" presStyleCnt="6" custScaleX="1152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1A0E1-BD47-4240-9413-BA583CD93683}" type="pres">
      <dgm:prSet presAssocID="{0F268E2D-C454-4A5E-B3BF-5EDC64A6F556}" presName="negativeSpace" presStyleCnt="0"/>
      <dgm:spPr/>
      <dgm:t>
        <a:bodyPr/>
        <a:lstStyle/>
        <a:p>
          <a:endParaRPr lang="ru-RU"/>
        </a:p>
      </dgm:t>
    </dgm:pt>
    <dgm:pt modelId="{084873FA-F7BC-4A44-AF73-44F535F5A0E5}" type="pres">
      <dgm:prSet presAssocID="{0F268E2D-C454-4A5E-B3BF-5EDC64A6F556}" presName="childText" presStyleLbl="conFgAcc1" presStyleIdx="4" presStyleCnt="6">
        <dgm:presLayoutVars>
          <dgm:bulletEnabled val="1"/>
        </dgm:presLayoutVars>
      </dgm:prSet>
      <dgm:spPr>
        <a:solidFill>
          <a:schemeClr val="accent3">
            <a:tint val="40000"/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071FC23D-EE72-41E7-9B8B-EB0C477E00B2}" type="pres">
      <dgm:prSet presAssocID="{D86D9F44-5310-4B90-96BF-9089FEF3905F}" presName="spaceBetweenRectangles" presStyleCnt="0"/>
      <dgm:spPr/>
      <dgm:t>
        <a:bodyPr/>
        <a:lstStyle/>
        <a:p>
          <a:endParaRPr lang="ru-RU"/>
        </a:p>
      </dgm:t>
    </dgm:pt>
    <dgm:pt modelId="{F201D4F9-29FE-4295-AAEA-37FF13C006F2}" type="pres">
      <dgm:prSet presAssocID="{562BFB26-80B9-41DC-B490-B44C8703EC94}" presName="parentLin" presStyleCnt="0"/>
      <dgm:spPr/>
      <dgm:t>
        <a:bodyPr/>
        <a:lstStyle/>
        <a:p>
          <a:endParaRPr lang="ru-RU"/>
        </a:p>
      </dgm:t>
    </dgm:pt>
    <dgm:pt modelId="{F6D52CBB-45B8-44E0-B2F0-8141FB0770AC}" type="pres">
      <dgm:prSet presAssocID="{562BFB26-80B9-41DC-B490-B44C8703EC94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8E5001F6-E1D8-49FD-8D6A-7BA7BF5F0E0B}" type="pres">
      <dgm:prSet presAssocID="{562BFB26-80B9-41DC-B490-B44C8703EC94}" presName="parentText" presStyleLbl="node1" presStyleIdx="5" presStyleCnt="6" custScaleX="1174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A0810-FCC0-44DB-A114-844CCAA142C8}" type="pres">
      <dgm:prSet presAssocID="{562BFB26-80B9-41DC-B490-B44C8703EC94}" presName="negativeSpace" presStyleCnt="0"/>
      <dgm:spPr/>
      <dgm:t>
        <a:bodyPr/>
        <a:lstStyle/>
        <a:p>
          <a:endParaRPr lang="ru-RU"/>
        </a:p>
      </dgm:t>
    </dgm:pt>
    <dgm:pt modelId="{743E0033-1B18-4A9E-A241-3CB842F4FBF2}" type="pres">
      <dgm:prSet presAssocID="{562BFB26-80B9-41DC-B490-B44C8703EC94}" presName="childText" presStyleLbl="conFgAcc1" presStyleIdx="5" presStyleCnt="6">
        <dgm:presLayoutVars>
          <dgm:bulletEnabled val="1"/>
        </dgm:presLayoutVars>
      </dgm:prSet>
      <dgm:spPr>
        <a:solidFill>
          <a:schemeClr val="accent3">
            <a:tint val="40000"/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endParaRPr lang="ru-RU"/>
        </a:p>
      </dgm:t>
    </dgm:pt>
  </dgm:ptLst>
  <dgm:cxnLst>
    <dgm:cxn modelId="{13A191BF-334D-425B-BE53-A734CA1A54FD}" srcId="{8C9F6F41-9212-4DF2-A2FE-53855807864F}" destId="{91A7AE90-CD56-4889-B0F8-0E7766A1F2B9}" srcOrd="0" destOrd="0" parTransId="{9487B0C8-849C-4F3E-AF01-64CE607A5416}" sibTransId="{08D30C29-CFCB-4064-AC76-5E18CAE8234D}"/>
    <dgm:cxn modelId="{1E4EC91E-358F-4901-97B9-FB8BF4748618}" type="presOf" srcId="{4B6B1F10-E54B-4D51-909C-E9A7C30DF0DC}" destId="{0EEA26EF-2AB3-49CC-A0E7-B3EC9A2BC345}" srcOrd="1" destOrd="0" presId="urn:microsoft.com/office/officeart/2005/8/layout/list1"/>
    <dgm:cxn modelId="{3B47780D-970F-4E29-B6A8-99B2D42B4078}" type="presOf" srcId="{4B6B1F10-E54B-4D51-909C-E9A7C30DF0DC}" destId="{13E944D8-28A3-43E4-B58C-5F44EC2E39F3}" srcOrd="0" destOrd="0" presId="urn:microsoft.com/office/officeart/2005/8/layout/list1"/>
    <dgm:cxn modelId="{017BB290-E342-49BB-B8C7-DA5A71F52CE4}" srcId="{8C9F6F41-9212-4DF2-A2FE-53855807864F}" destId="{0F268E2D-C454-4A5E-B3BF-5EDC64A6F556}" srcOrd="4" destOrd="0" parTransId="{F649F9A3-98D3-424D-8FBE-4F89609D6D3D}" sibTransId="{D86D9F44-5310-4B90-96BF-9089FEF3905F}"/>
    <dgm:cxn modelId="{1465E541-34ED-4532-BF59-8D22E4AF004C}" type="presOf" srcId="{93C0C5A2-A61E-4AAF-A6D1-C42AF93E3806}" destId="{09A05CA4-21DF-4C77-A207-BC6C616610DE}" srcOrd="0" destOrd="0" presId="urn:microsoft.com/office/officeart/2005/8/layout/list1"/>
    <dgm:cxn modelId="{E5D91121-E9A0-45C7-BA38-7574677C4FAF}" type="presOf" srcId="{0F268E2D-C454-4A5E-B3BF-5EDC64A6F556}" destId="{5F1639AE-53A5-4F69-8EE4-A66DFCB65196}" srcOrd="1" destOrd="0" presId="urn:microsoft.com/office/officeart/2005/8/layout/list1"/>
    <dgm:cxn modelId="{5FCE8B18-71F1-46A9-9284-9B7110B3059D}" type="presOf" srcId="{8C9F6F41-9212-4DF2-A2FE-53855807864F}" destId="{22A56DF4-B15D-48AE-A836-ED3D9C998538}" srcOrd="0" destOrd="0" presId="urn:microsoft.com/office/officeart/2005/8/layout/list1"/>
    <dgm:cxn modelId="{24392C75-A4EB-408E-8312-FB9E2C0582DD}" type="presOf" srcId="{79B6D103-DD60-45C7-9E5B-0207C3525220}" destId="{58979050-105E-47BD-A3F3-5DA7BD40F00E}" srcOrd="1" destOrd="0" presId="urn:microsoft.com/office/officeart/2005/8/layout/list1"/>
    <dgm:cxn modelId="{B121A87A-137E-469C-B98C-AC130924D652}" type="presOf" srcId="{0F268E2D-C454-4A5E-B3BF-5EDC64A6F556}" destId="{508EDAB6-2F46-424F-93B8-415542FE720F}" srcOrd="0" destOrd="0" presId="urn:microsoft.com/office/officeart/2005/8/layout/list1"/>
    <dgm:cxn modelId="{708D2395-5506-4D81-9906-57DC275A8651}" srcId="{8C9F6F41-9212-4DF2-A2FE-53855807864F}" destId="{4B6B1F10-E54B-4D51-909C-E9A7C30DF0DC}" srcOrd="3" destOrd="0" parTransId="{EEFD2B39-6422-432D-A2FE-E2FF13FB412F}" sibTransId="{353051FD-ACDE-4B1D-A737-93916FA45102}"/>
    <dgm:cxn modelId="{1E9D480A-1C31-49CF-84BB-E08118CC791E}" type="presOf" srcId="{79B6D103-DD60-45C7-9E5B-0207C3525220}" destId="{5F82E1A6-5645-43F8-ABB9-E22FE1E3C659}" srcOrd="0" destOrd="0" presId="urn:microsoft.com/office/officeart/2005/8/layout/list1"/>
    <dgm:cxn modelId="{0FE37499-C432-472D-862A-A6466339DFCC}" srcId="{8C9F6F41-9212-4DF2-A2FE-53855807864F}" destId="{562BFB26-80B9-41DC-B490-B44C8703EC94}" srcOrd="5" destOrd="0" parTransId="{DE63B0F1-6C56-4F20-86D4-CEF9FF1F4B30}" sibTransId="{B6F5A5D0-BC30-48D8-9A9B-3133DEE05BFA}"/>
    <dgm:cxn modelId="{DEA1ECD4-D3CA-4A43-9B10-9C319DBFC918}" type="presOf" srcId="{91A7AE90-CD56-4889-B0F8-0E7766A1F2B9}" destId="{38B3E9C3-8174-4994-96C9-D069AA3D3555}" srcOrd="0" destOrd="0" presId="urn:microsoft.com/office/officeart/2005/8/layout/list1"/>
    <dgm:cxn modelId="{80E5BD10-DB29-464A-B653-533B81DF17E7}" srcId="{8C9F6F41-9212-4DF2-A2FE-53855807864F}" destId="{93C0C5A2-A61E-4AAF-A6D1-C42AF93E3806}" srcOrd="2" destOrd="0" parTransId="{BF93A63A-9196-4330-984F-7809F86651C2}" sibTransId="{C090B5BC-21FE-47C7-A980-D29CEC7FEFF0}"/>
    <dgm:cxn modelId="{7D7FC4BD-124E-4250-B20C-F424CA68893E}" type="presOf" srcId="{93C0C5A2-A61E-4AAF-A6D1-C42AF93E3806}" destId="{D3908FBD-8B8F-41B4-8FEF-3CC51D918264}" srcOrd="1" destOrd="0" presId="urn:microsoft.com/office/officeart/2005/8/layout/list1"/>
    <dgm:cxn modelId="{ECEE4F59-14DD-4603-8973-54190D27A925}" type="presOf" srcId="{562BFB26-80B9-41DC-B490-B44C8703EC94}" destId="{8E5001F6-E1D8-49FD-8D6A-7BA7BF5F0E0B}" srcOrd="1" destOrd="0" presId="urn:microsoft.com/office/officeart/2005/8/layout/list1"/>
    <dgm:cxn modelId="{7237D9A5-FC8D-40C4-8D86-5E62187E1C60}" type="presOf" srcId="{562BFB26-80B9-41DC-B490-B44C8703EC94}" destId="{F6D52CBB-45B8-44E0-B2F0-8141FB0770AC}" srcOrd="0" destOrd="0" presId="urn:microsoft.com/office/officeart/2005/8/layout/list1"/>
    <dgm:cxn modelId="{97453E1D-F4FA-422B-84EB-581C1D607EE1}" srcId="{8C9F6F41-9212-4DF2-A2FE-53855807864F}" destId="{79B6D103-DD60-45C7-9E5B-0207C3525220}" srcOrd="1" destOrd="0" parTransId="{3A1BEF09-D42D-4F34-9A74-27985C5E1084}" sibTransId="{8D1785D9-5FC3-4E6A-90E2-1E9020B321FF}"/>
    <dgm:cxn modelId="{C2AB0180-A95C-47F4-AFA9-16508E6311E3}" type="presOf" srcId="{91A7AE90-CD56-4889-B0F8-0E7766A1F2B9}" destId="{E4DDFF77-E377-4302-A6F2-F7465D226F3B}" srcOrd="1" destOrd="0" presId="urn:microsoft.com/office/officeart/2005/8/layout/list1"/>
    <dgm:cxn modelId="{81742E2D-841E-4888-AAD5-B86E0435029D}" type="presParOf" srcId="{22A56DF4-B15D-48AE-A836-ED3D9C998538}" destId="{8BC3AC5F-A3F6-40F8-AD98-FBE462FB79B4}" srcOrd="0" destOrd="0" presId="urn:microsoft.com/office/officeart/2005/8/layout/list1"/>
    <dgm:cxn modelId="{2E197621-16DC-4C71-85A4-87C27DD8AA8B}" type="presParOf" srcId="{8BC3AC5F-A3F6-40F8-AD98-FBE462FB79B4}" destId="{38B3E9C3-8174-4994-96C9-D069AA3D3555}" srcOrd="0" destOrd="0" presId="urn:microsoft.com/office/officeart/2005/8/layout/list1"/>
    <dgm:cxn modelId="{C55B4BEE-067E-4329-BA5E-112B99F007C7}" type="presParOf" srcId="{8BC3AC5F-A3F6-40F8-AD98-FBE462FB79B4}" destId="{E4DDFF77-E377-4302-A6F2-F7465D226F3B}" srcOrd="1" destOrd="0" presId="urn:microsoft.com/office/officeart/2005/8/layout/list1"/>
    <dgm:cxn modelId="{CB86B9BB-72E8-4334-B507-F3B903F3BF23}" type="presParOf" srcId="{22A56DF4-B15D-48AE-A836-ED3D9C998538}" destId="{C0DEAC73-A2AD-4160-83A7-808BF6E727FF}" srcOrd="1" destOrd="0" presId="urn:microsoft.com/office/officeart/2005/8/layout/list1"/>
    <dgm:cxn modelId="{E85ABDD3-F158-44DF-AED7-68750AE33293}" type="presParOf" srcId="{22A56DF4-B15D-48AE-A836-ED3D9C998538}" destId="{C39332F7-8D1A-4A37-A7B5-A76005365177}" srcOrd="2" destOrd="0" presId="urn:microsoft.com/office/officeart/2005/8/layout/list1"/>
    <dgm:cxn modelId="{232B5F5A-09DC-48E3-B573-E912013D9877}" type="presParOf" srcId="{22A56DF4-B15D-48AE-A836-ED3D9C998538}" destId="{FD40C820-F4F2-494C-B6F2-2D687225C2A1}" srcOrd="3" destOrd="0" presId="urn:microsoft.com/office/officeart/2005/8/layout/list1"/>
    <dgm:cxn modelId="{4EFF8A61-4D57-437B-83E2-6816B3057EB7}" type="presParOf" srcId="{22A56DF4-B15D-48AE-A836-ED3D9C998538}" destId="{5051B403-4B81-4EAA-828B-16E3D511153B}" srcOrd="4" destOrd="0" presId="urn:microsoft.com/office/officeart/2005/8/layout/list1"/>
    <dgm:cxn modelId="{333EA2BE-3E39-4B35-8BB5-CB9D6E0ADE9C}" type="presParOf" srcId="{5051B403-4B81-4EAA-828B-16E3D511153B}" destId="{5F82E1A6-5645-43F8-ABB9-E22FE1E3C659}" srcOrd="0" destOrd="0" presId="urn:microsoft.com/office/officeart/2005/8/layout/list1"/>
    <dgm:cxn modelId="{B85A2FA1-FA13-4982-8EF5-DC0CFD88EE5F}" type="presParOf" srcId="{5051B403-4B81-4EAA-828B-16E3D511153B}" destId="{58979050-105E-47BD-A3F3-5DA7BD40F00E}" srcOrd="1" destOrd="0" presId="urn:microsoft.com/office/officeart/2005/8/layout/list1"/>
    <dgm:cxn modelId="{F989F094-9216-44EB-98A0-4742681170CB}" type="presParOf" srcId="{22A56DF4-B15D-48AE-A836-ED3D9C998538}" destId="{7E851BE9-CEA1-4699-9633-63BA5F5C1E05}" srcOrd="5" destOrd="0" presId="urn:microsoft.com/office/officeart/2005/8/layout/list1"/>
    <dgm:cxn modelId="{D93EED02-21B5-4E06-BFE8-1260B786D912}" type="presParOf" srcId="{22A56DF4-B15D-48AE-A836-ED3D9C998538}" destId="{0F861C77-120B-44E5-8B9F-48655251B20A}" srcOrd="6" destOrd="0" presId="urn:microsoft.com/office/officeart/2005/8/layout/list1"/>
    <dgm:cxn modelId="{770F5B40-BF59-42AE-B4CA-596695486D23}" type="presParOf" srcId="{22A56DF4-B15D-48AE-A836-ED3D9C998538}" destId="{180EED76-0BEA-4259-98DD-08493F6177D2}" srcOrd="7" destOrd="0" presId="urn:microsoft.com/office/officeart/2005/8/layout/list1"/>
    <dgm:cxn modelId="{1E08A9BE-0A9D-482F-86FB-245BBA05C452}" type="presParOf" srcId="{22A56DF4-B15D-48AE-A836-ED3D9C998538}" destId="{8C807772-937E-4FA7-B1D9-5FC8E0AC61C4}" srcOrd="8" destOrd="0" presId="urn:microsoft.com/office/officeart/2005/8/layout/list1"/>
    <dgm:cxn modelId="{7546BD98-90EE-4196-9EDF-A8A298531B81}" type="presParOf" srcId="{8C807772-937E-4FA7-B1D9-5FC8E0AC61C4}" destId="{09A05CA4-21DF-4C77-A207-BC6C616610DE}" srcOrd="0" destOrd="0" presId="urn:microsoft.com/office/officeart/2005/8/layout/list1"/>
    <dgm:cxn modelId="{32B2037A-272C-4D9F-9E50-3039504FC3A2}" type="presParOf" srcId="{8C807772-937E-4FA7-B1D9-5FC8E0AC61C4}" destId="{D3908FBD-8B8F-41B4-8FEF-3CC51D918264}" srcOrd="1" destOrd="0" presId="urn:microsoft.com/office/officeart/2005/8/layout/list1"/>
    <dgm:cxn modelId="{56929788-3F93-4B7B-AA8F-9DB0AD0EF974}" type="presParOf" srcId="{22A56DF4-B15D-48AE-A836-ED3D9C998538}" destId="{A99FABFD-92DE-4D35-A42F-B4D1DDDEDD31}" srcOrd="9" destOrd="0" presId="urn:microsoft.com/office/officeart/2005/8/layout/list1"/>
    <dgm:cxn modelId="{BFCF8116-F0FF-4D3E-AB04-327478BD3750}" type="presParOf" srcId="{22A56DF4-B15D-48AE-A836-ED3D9C998538}" destId="{90CD833E-E24D-40EB-AC09-ECC5D63ABE46}" srcOrd="10" destOrd="0" presId="urn:microsoft.com/office/officeart/2005/8/layout/list1"/>
    <dgm:cxn modelId="{516F6D43-AD37-4D34-97EB-2809297C7D1F}" type="presParOf" srcId="{22A56DF4-B15D-48AE-A836-ED3D9C998538}" destId="{8F30DFB8-C0E8-4C08-BB56-7408CD149DF4}" srcOrd="11" destOrd="0" presId="urn:microsoft.com/office/officeart/2005/8/layout/list1"/>
    <dgm:cxn modelId="{535E7430-B545-4794-AB36-9B090B6950AD}" type="presParOf" srcId="{22A56DF4-B15D-48AE-A836-ED3D9C998538}" destId="{E04BFAA2-BFA7-4AB2-98ED-A6B140232782}" srcOrd="12" destOrd="0" presId="urn:microsoft.com/office/officeart/2005/8/layout/list1"/>
    <dgm:cxn modelId="{A0982220-30F7-423C-9ABE-82F2D4B733AE}" type="presParOf" srcId="{E04BFAA2-BFA7-4AB2-98ED-A6B140232782}" destId="{13E944D8-28A3-43E4-B58C-5F44EC2E39F3}" srcOrd="0" destOrd="0" presId="urn:microsoft.com/office/officeart/2005/8/layout/list1"/>
    <dgm:cxn modelId="{20DB98D8-9D1C-4272-98B3-5042F3DB0C1C}" type="presParOf" srcId="{E04BFAA2-BFA7-4AB2-98ED-A6B140232782}" destId="{0EEA26EF-2AB3-49CC-A0E7-B3EC9A2BC345}" srcOrd="1" destOrd="0" presId="urn:microsoft.com/office/officeart/2005/8/layout/list1"/>
    <dgm:cxn modelId="{838B2B50-E7FD-4979-8BB7-2663CE513FE5}" type="presParOf" srcId="{22A56DF4-B15D-48AE-A836-ED3D9C998538}" destId="{A7E80949-8A89-445F-95EC-E92C64A25CD6}" srcOrd="13" destOrd="0" presId="urn:microsoft.com/office/officeart/2005/8/layout/list1"/>
    <dgm:cxn modelId="{B1A552F4-2BDF-4FE0-A3C8-F044E0F6EC7E}" type="presParOf" srcId="{22A56DF4-B15D-48AE-A836-ED3D9C998538}" destId="{F1BEB9CD-36FB-4D4F-BAE1-1DE2968A6643}" srcOrd="14" destOrd="0" presId="urn:microsoft.com/office/officeart/2005/8/layout/list1"/>
    <dgm:cxn modelId="{AEC758C7-1BC6-43F6-A2AE-8364B8E5CB33}" type="presParOf" srcId="{22A56DF4-B15D-48AE-A836-ED3D9C998538}" destId="{20BC0847-377C-4D34-B9DD-BD8734EF0254}" srcOrd="15" destOrd="0" presId="urn:microsoft.com/office/officeart/2005/8/layout/list1"/>
    <dgm:cxn modelId="{38E803EA-4CB3-4933-B12D-AB0180C4BBB2}" type="presParOf" srcId="{22A56DF4-B15D-48AE-A836-ED3D9C998538}" destId="{E4E79CBA-8D7D-47D5-A6D2-DE5AFD937506}" srcOrd="16" destOrd="0" presId="urn:microsoft.com/office/officeart/2005/8/layout/list1"/>
    <dgm:cxn modelId="{D558178F-B1C3-406F-B9E1-27772191CEB5}" type="presParOf" srcId="{E4E79CBA-8D7D-47D5-A6D2-DE5AFD937506}" destId="{508EDAB6-2F46-424F-93B8-415542FE720F}" srcOrd="0" destOrd="0" presId="urn:microsoft.com/office/officeart/2005/8/layout/list1"/>
    <dgm:cxn modelId="{B0FC8905-9DB3-4F69-9654-7D9CFA5C666A}" type="presParOf" srcId="{E4E79CBA-8D7D-47D5-A6D2-DE5AFD937506}" destId="{5F1639AE-53A5-4F69-8EE4-A66DFCB65196}" srcOrd="1" destOrd="0" presId="urn:microsoft.com/office/officeart/2005/8/layout/list1"/>
    <dgm:cxn modelId="{831EF132-C464-41CD-9439-C5E11620639D}" type="presParOf" srcId="{22A56DF4-B15D-48AE-A836-ED3D9C998538}" destId="{C531A0E1-BD47-4240-9413-BA583CD93683}" srcOrd="17" destOrd="0" presId="urn:microsoft.com/office/officeart/2005/8/layout/list1"/>
    <dgm:cxn modelId="{BC37B953-F731-4F35-9B84-8EABE8397018}" type="presParOf" srcId="{22A56DF4-B15D-48AE-A836-ED3D9C998538}" destId="{084873FA-F7BC-4A44-AF73-44F535F5A0E5}" srcOrd="18" destOrd="0" presId="urn:microsoft.com/office/officeart/2005/8/layout/list1"/>
    <dgm:cxn modelId="{841FA7B3-C88D-45B9-9C84-31C65BD20F66}" type="presParOf" srcId="{22A56DF4-B15D-48AE-A836-ED3D9C998538}" destId="{071FC23D-EE72-41E7-9B8B-EB0C477E00B2}" srcOrd="19" destOrd="0" presId="urn:microsoft.com/office/officeart/2005/8/layout/list1"/>
    <dgm:cxn modelId="{D25F9C25-53DA-4CB6-ABB3-502E71CEDD9C}" type="presParOf" srcId="{22A56DF4-B15D-48AE-A836-ED3D9C998538}" destId="{F201D4F9-29FE-4295-AAEA-37FF13C006F2}" srcOrd="20" destOrd="0" presId="urn:microsoft.com/office/officeart/2005/8/layout/list1"/>
    <dgm:cxn modelId="{0A5ED516-3DDF-43FE-93E8-2F3021F9B7FC}" type="presParOf" srcId="{F201D4F9-29FE-4295-AAEA-37FF13C006F2}" destId="{F6D52CBB-45B8-44E0-B2F0-8141FB0770AC}" srcOrd="0" destOrd="0" presId="urn:microsoft.com/office/officeart/2005/8/layout/list1"/>
    <dgm:cxn modelId="{A5BD8533-2902-4AF4-AC8A-4A64AC3189F8}" type="presParOf" srcId="{F201D4F9-29FE-4295-AAEA-37FF13C006F2}" destId="{8E5001F6-E1D8-49FD-8D6A-7BA7BF5F0E0B}" srcOrd="1" destOrd="0" presId="urn:microsoft.com/office/officeart/2005/8/layout/list1"/>
    <dgm:cxn modelId="{7E2C78F9-449A-4389-9BFF-6FF1C63411EA}" type="presParOf" srcId="{22A56DF4-B15D-48AE-A836-ED3D9C998538}" destId="{F50A0810-FCC0-44DB-A114-844CCAA142C8}" srcOrd="21" destOrd="0" presId="urn:microsoft.com/office/officeart/2005/8/layout/list1"/>
    <dgm:cxn modelId="{596CBF6F-0D1A-44C6-A9A4-3A39FF787AFF}" type="presParOf" srcId="{22A56DF4-B15D-48AE-A836-ED3D9C998538}" destId="{743E0033-1B18-4A9E-A241-3CB842F4FBF2}" srcOrd="2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9332F7-8D1A-4A37-A7B5-A76005365177}">
      <dsp:nvSpPr>
        <dsp:cNvPr id="0" name=""/>
        <dsp:cNvSpPr/>
      </dsp:nvSpPr>
      <dsp:spPr>
        <a:xfrm>
          <a:off x="0" y="428095"/>
          <a:ext cx="8461604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DFF77-E377-4302-A6F2-F7465D226F3B}">
      <dsp:nvSpPr>
        <dsp:cNvPr id="0" name=""/>
        <dsp:cNvSpPr/>
      </dsp:nvSpPr>
      <dsp:spPr>
        <a:xfrm>
          <a:off x="189633" y="173951"/>
          <a:ext cx="8128541" cy="5601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880" tIns="0" rIns="22388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На предприятии есть необходимые управленческие и бухгалтер-</a:t>
          </a:r>
          <a:r>
            <a:rPr lang="ru-RU" sz="2000" b="1" kern="1200" dirty="0" err="1" smtClean="0">
              <a:solidFill>
                <a:srgbClr val="FF0000"/>
              </a:solidFill>
            </a:rPr>
            <a:t>ские</a:t>
          </a:r>
          <a:r>
            <a:rPr lang="ru-RU" sz="2000" b="1" kern="1200" dirty="0" smtClean="0">
              <a:solidFill>
                <a:srgbClr val="FF0000"/>
              </a:solidFill>
            </a:rPr>
            <a:t> структуры, позволяющие работать по новым требованиям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189633" y="173951"/>
        <a:ext cx="8128541" cy="560122"/>
      </dsp:txXfrm>
    </dsp:sp>
    <dsp:sp modelId="{0F861C77-120B-44E5-8B9F-48655251B20A}">
      <dsp:nvSpPr>
        <dsp:cNvPr id="0" name=""/>
        <dsp:cNvSpPr/>
      </dsp:nvSpPr>
      <dsp:spPr>
        <a:xfrm>
          <a:off x="0" y="1244575"/>
          <a:ext cx="8461604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79050-105E-47BD-A3F3-5DA7BD40F00E}">
      <dsp:nvSpPr>
        <dsp:cNvPr id="0" name=""/>
        <dsp:cNvSpPr/>
      </dsp:nvSpPr>
      <dsp:spPr>
        <a:xfrm>
          <a:off x="216026" y="993289"/>
          <a:ext cx="806963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880" tIns="0" rIns="22388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Есть большой опыт работы на деревообрабатывающем производстве, а также налаженные связи с покупателями</a:t>
          </a:r>
          <a:endParaRPr lang="ru-RU" sz="2000" b="1" kern="1200" dirty="0"/>
        </a:p>
      </dsp:txBody>
      <dsp:txXfrm>
        <a:off x="216026" y="993289"/>
        <a:ext cx="8069630" cy="531360"/>
      </dsp:txXfrm>
    </dsp:sp>
    <dsp:sp modelId="{90CD833E-E24D-40EB-AC09-ECC5D63ABE46}">
      <dsp:nvSpPr>
        <dsp:cNvPr id="0" name=""/>
        <dsp:cNvSpPr/>
      </dsp:nvSpPr>
      <dsp:spPr>
        <a:xfrm>
          <a:off x="0" y="2061055"/>
          <a:ext cx="8461604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08FBD-8B8F-41B4-8FEF-3CC51D918264}">
      <dsp:nvSpPr>
        <dsp:cNvPr id="0" name=""/>
        <dsp:cNvSpPr/>
      </dsp:nvSpPr>
      <dsp:spPr>
        <a:xfrm>
          <a:off x="216024" y="1785380"/>
          <a:ext cx="8045038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880" tIns="0" rIns="22388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Предприятие расположено в </a:t>
          </a:r>
          <a:r>
            <a:rPr lang="ru-RU" sz="2000" b="1" kern="1200" dirty="0" err="1" smtClean="0">
              <a:solidFill>
                <a:srgbClr val="FF0000"/>
              </a:solidFill>
            </a:rPr>
            <a:t>с.Усть-Бюр</a:t>
          </a:r>
          <a:r>
            <a:rPr lang="ru-RU" sz="2000" b="1" kern="1200" dirty="0" smtClean="0">
              <a:solidFill>
                <a:srgbClr val="FF0000"/>
              </a:solidFill>
            </a:rPr>
            <a:t> – селе работников лесной отрасли. Есть квалифицированные рабочие руки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216024" y="1785380"/>
        <a:ext cx="8045038" cy="531360"/>
      </dsp:txXfrm>
    </dsp:sp>
    <dsp:sp modelId="{F1BEB9CD-36FB-4D4F-BAE1-1DE2968A6643}">
      <dsp:nvSpPr>
        <dsp:cNvPr id="0" name=""/>
        <dsp:cNvSpPr/>
      </dsp:nvSpPr>
      <dsp:spPr>
        <a:xfrm>
          <a:off x="0" y="2877535"/>
          <a:ext cx="8461604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A26EF-2AB3-49CC-A0E7-B3EC9A2BC345}">
      <dsp:nvSpPr>
        <dsp:cNvPr id="0" name=""/>
        <dsp:cNvSpPr/>
      </dsp:nvSpPr>
      <dsp:spPr>
        <a:xfrm>
          <a:off x="288033" y="2577470"/>
          <a:ext cx="7962039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880" tIns="0" rIns="22388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Автоматизация производства после осуществления проекта позволит существенно снизить стоимость продукции </a:t>
          </a:r>
          <a:endParaRPr lang="ru-RU" sz="2000" b="1" kern="1200" dirty="0"/>
        </a:p>
      </dsp:txBody>
      <dsp:txXfrm>
        <a:off x="288033" y="2577470"/>
        <a:ext cx="7962039" cy="531360"/>
      </dsp:txXfrm>
    </dsp:sp>
    <dsp:sp modelId="{084873FA-F7BC-4A44-AF73-44F535F5A0E5}">
      <dsp:nvSpPr>
        <dsp:cNvPr id="0" name=""/>
        <dsp:cNvSpPr/>
      </dsp:nvSpPr>
      <dsp:spPr>
        <a:xfrm>
          <a:off x="0" y="3694015"/>
          <a:ext cx="8461604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639AE-53A5-4F69-8EE4-A66DFCB65196}">
      <dsp:nvSpPr>
        <dsp:cNvPr id="0" name=""/>
        <dsp:cNvSpPr/>
      </dsp:nvSpPr>
      <dsp:spPr>
        <a:xfrm>
          <a:off x="216024" y="3441566"/>
          <a:ext cx="797945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880" tIns="0" rIns="22388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Самостоятельная заготовка леса после реализации проекта повысит рентабельность производства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216024" y="3441566"/>
        <a:ext cx="7979453" cy="531360"/>
      </dsp:txXfrm>
    </dsp:sp>
    <dsp:sp modelId="{743E0033-1B18-4A9E-A241-3CB842F4FBF2}">
      <dsp:nvSpPr>
        <dsp:cNvPr id="0" name=""/>
        <dsp:cNvSpPr/>
      </dsp:nvSpPr>
      <dsp:spPr>
        <a:xfrm>
          <a:off x="0" y="4510495"/>
          <a:ext cx="8461604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001F6-E1D8-49FD-8D6A-7BA7BF5F0E0B}">
      <dsp:nvSpPr>
        <dsp:cNvPr id="0" name=""/>
        <dsp:cNvSpPr/>
      </dsp:nvSpPr>
      <dsp:spPr>
        <a:xfrm>
          <a:off x="288033" y="4233651"/>
          <a:ext cx="796577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880" tIns="0" rIns="22388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Гарантированное создание </a:t>
          </a:r>
          <a:r>
            <a:rPr lang="ru-RU" sz="2000" b="1" i="0" kern="1200" dirty="0" smtClean="0">
              <a:solidFill>
                <a:srgbClr val="FF0000"/>
              </a:solidFill>
            </a:rPr>
            <a:t>новых</a:t>
          </a:r>
          <a:r>
            <a:rPr lang="ru-RU" sz="2000" b="1" kern="1200" dirty="0" smtClean="0">
              <a:solidFill>
                <a:srgbClr val="FF0000"/>
              </a:solidFill>
            </a:rPr>
            <a:t> рабочих мест (увеличение численности предприятия до 18-20 человек)</a:t>
          </a:r>
          <a:endParaRPr lang="ru-RU" sz="2000" b="1" kern="1200" dirty="0"/>
        </a:p>
      </dsp:txBody>
      <dsp:txXfrm>
        <a:off x="288033" y="4233651"/>
        <a:ext cx="7965770" cy="531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9332F7-8D1A-4A37-A7B5-A76005365177}">
      <dsp:nvSpPr>
        <dsp:cNvPr id="0" name=""/>
        <dsp:cNvSpPr/>
      </dsp:nvSpPr>
      <dsp:spPr>
        <a:xfrm>
          <a:off x="0" y="295094"/>
          <a:ext cx="8245580" cy="478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DFF77-E377-4302-A6F2-F7465D226F3B}">
      <dsp:nvSpPr>
        <dsp:cNvPr id="0" name=""/>
        <dsp:cNvSpPr/>
      </dsp:nvSpPr>
      <dsp:spPr>
        <a:xfrm>
          <a:off x="412279" y="14654"/>
          <a:ext cx="663601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64" tIns="0" rIns="2181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/>
              </a:solidFill>
            </a:rPr>
            <a:t>Планируемый прирост продаж пиломатериалов и бруса – 100%</a:t>
          </a:r>
          <a:endParaRPr lang="ru-RU" sz="2000" b="1" kern="1200" dirty="0">
            <a:solidFill>
              <a:schemeClr val="accent5"/>
            </a:solidFill>
          </a:endParaRPr>
        </a:p>
      </dsp:txBody>
      <dsp:txXfrm>
        <a:off x="412279" y="14654"/>
        <a:ext cx="6636018" cy="560880"/>
      </dsp:txXfrm>
    </dsp:sp>
    <dsp:sp modelId="{0F861C77-120B-44E5-8B9F-48655251B20A}">
      <dsp:nvSpPr>
        <dsp:cNvPr id="0" name=""/>
        <dsp:cNvSpPr/>
      </dsp:nvSpPr>
      <dsp:spPr>
        <a:xfrm>
          <a:off x="0" y="1156934"/>
          <a:ext cx="8245580" cy="478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79050-105E-47BD-A3F3-5DA7BD40F00E}">
      <dsp:nvSpPr>
        <dsp:cNvPr id="0" name=""/>
        <dsp:cNvSpPr/>
      </dsp:nvSpPr>
      <dsp:spPr>
        <a:xfrm>
          <a:off x="432047" y="849274"/>
          <a:ext cx="6652987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64" tIns="0" rIns="2181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/>
              </a:solidFill>
            </a:rPr>
            <a:t>Планируемый прирост выработки на одного работающего – 50%</a:t>
          </a:r>
          <a:endParaRPr lang="ru-RU" sz="2000" b="1" kern="1200" dirty="0">
            <a:solidFill>
              <a:schemeClr val="accent3"/>
            </a:solidFill>
          </a:endParaRPr>
        </a:p>
      </dsp:txBody>
      <dsp:txXfrm>
        <a:off x="432047" y="849274"/>
        <a:ext cx="6652987" cy="560880"/>
      </dsp:txXfrm>
    </dsp:sp>
    <dsp:sp modelId="{90CD833E-E24D-40EB-AC09-ECC5D63ABE46}">
      <dsp:nvSpPr>
        <dsp:cNvPr id="0" name=""/>
        <dsp:cNvSpPr/>
      </dsp:nvSpPr>
      <dsp:spPr>
        <a:xfrm>
          <a:off x="0" y="2018774"/>
          <a:ext cx="8245580" cy="478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08FBD-8B8F-41B4-8FEF-3CC51D918264}">
      <dsp:nvSpPr>
        <dsp:cNvPr id="0" name=""/>
        <dsp:cNvSpPr/>
      </dsp:nvSpPr>
      <dsp:spPr>
        <a:xfrm>
          <a:off x="412279" y="1738334"/>
          <a:ext cx="663601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64" tIns="0" rIns="2181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/>
              </a:solidFill>
            </a:rPr>
            <a:t>Планируемый рост численности персонала – 64%</a:t>
          </a:r>
          <a:endParaRPr lang="ru-RU" sz="2000" b="1" kern="1200" dirty="0">
            <a:solidFill>
              <a:schemeClr val="accent3"/>
            </a:solidFill>
          </a:endParaRPr>
        </a:p>
      </dsp:txBody>
      <dsp:txXfrm>
        <a:off x="412279" y="1738334"/>
        <a:ext cx="6636018" cy="560880"/>
      </dsp:txXfrm>
    </dsp:sp>
    <dsp:sp modelId="{F1BEB9CD-36FB-4D4F-BAE1-1DE2968A6643}">
      <dsp:nvSpPr>
        <dsp:cNvPr id="0" name=""/>
        <dsp:cNvSpPr/>
      </dsp:nvSpPr>
      <dsp:spPr>
        <a:xfrm>
          <a:off x="0" y="2880614"/>
          <a:ext cx="8245580" cy="478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A26EF-2AB3-49CC-A0E7-B3EC9A2BC345}">
      <dsp:nvSpPr>
        <dsp:cNvPr id="0" name=""/>
        <dsp:cNvSpPr/>
      </dsp:nvSpPr>
      <dsp:spPr>
        <a:xfrm>
          <a:off x="412279" y="2600174"/>
          <a:ext cx="663601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64" tIns="0" rIns="2181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/>
              </a:solidFill>
            </a:rPr>
            <a:t>Планируемые налоговые платежи </a:t>
          </a:r>
          <a:r>
            <a:rPr lang="ru-RU" sz="2000" b="1" kern="1200" smtClean="0">
              <a:solidFill>
                <a:schemeClr val="accent3"/>
              </a:solidFill>
            </a:rPr>
            <a:t>– 360 000 </a:t>
          </a:r>
          <a:r>
            <a:rPr lang="ru-RU" sz="2000" b="1" kern="1200" dirty="0" smtClean="0">
              <a:solidFill>
                <a:schemeClr val="accent3"/>
              </a:solidFill>
            </a:rPr>
            <a:t>руб./год</a:t>
          </a:r>
          <a:endParaRPr lang="ru-RU" sz="2000" b="1" kern="1200" dirty="0">
            <a:solidFill>
              <a:schemeClr val="accent3"/>
            </a:solidFill>
          </a:endParaRPr>
        </a:p>
      </dsp:txBody>
      <dsp:txXfrm>
        <a:off x="412279" y="2600174"/>
        <a:ext cx="6636018" cy="560880"/>
      </dsp:txXfrm>
    </dsp:sp>
    <dsp:sp modelId="{084873FA-F7BC-4A44-AF73-44F535F5A0E5}">
      <dsp:nvSpPr>
        <dsp:cNvPr id="0" name=""/>
        <dsp:cNvSpPr/>
      </dsp:nvSpPr>
      <dsp:spPr>
        <a:xfrm>
          <a:off x="0" y="3742454"/>
          <a:ext cx="8245580" cy="478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639AE-53A5-4F69-8EE4-A66DFCB65196}">
      <dsp:nvSpPr>
        <dsp:cNvPr id="0" name=""/>
        <dsp:cNvSpPr/>
      </dsp:nvSpPr>
      <dsp:spPr>
        <a:xfrm>
          <a:off x="412279" y="3462014"/>
          <a:ext cx="6652987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64" tIns="0" rIns="2181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/>
              </a:solidFill>
            </a:rPr>
            <a:t>Отчисления в фонды – 480 000 руб./год</a:t>
          </a:r>
          <a:endParaRPr lang="ru-RU" sz="2000" b="1" kern="1200" dirty="0">
            <a:solidFill>
              <a:schemeClr val="accent3"/>
            </a:solidFill>
          </a:endParaRPr>
        </a:p>
      </dsp:txBody>
      <dsp:txXfrm>
        <a:off x="412279" y="3462014"/>
        <a:ext cx="6652987" cy="560880"/>
      </dsp:txXfrm>
    </dsp:sp>
    <dsp:sp modelId="{743E0033-1B18-4A9E-A241-3CB842F4FBF2}">
      <dsp:nvSpPr>
        <dsp:cNvPr id="0" name=""/>
        <dsp:cNvSpPr/>
      </dsp:nvSpPr>
      <dsp:spPr>
        <a:xfrm>
          <a:off x="0" y="4604294"/>
          <a:ext cx="8245580" cy="478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001F6-E1D8-49FD-8D6A-7BA7BF5F0E0B}">
      <dsp:nvSpPr>
        <dsp:cNvPr id="0" name=""/>
        <dsp:cNvSpPr/>
      </dsp:nvSpPr>
      <dsp:spPr>
        <a:xfrm>
          <a:off x="412279" y="4323854"/>
          <a:ext cx="6780027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64" tIns="0" rIns="2181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/>
              </a:solidFill>
            </a:rPr>
            <a:t>Повышение качества выпускаемой продукции.</a:t>
          </a:r>
          <a:endParaRPr lang="ru-RU" sz="2000" b="1" kern="1200" dirty="0">
            <a:solidFill>
              <a:schemeClr val="accent3"/>
            </a:solidFill>
          </a:endParaRPr>
        </a:p>
      </dsp:txBody>
      <dsp:txXfrm>
        <a:off x="412279" y="4323854"/>
        <a:ext cx="6780027" cy="56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071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43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6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71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89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20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170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86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890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871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69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64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827584" y="2014296"/>
            <a:ext cx="7560840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ПРОЕКТ </a:t>
            </a:r>
            <a:r>
              <a:rPr lang="ru-RU" altLang="ru-RU" sz="20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«Создание на базе     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ООО «КП «</a:t>
            </a:r>
            <a:r>
              <a:rPr lang="ru-RU" altLang="ru-RU" sz="2000" b="1" i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Стройтехнологии</a:t>
            </a:r>
            <a:r>
              <a:rPr lang="ru-RU" altLang="ru-RU" sz="20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современного лесопромышленного предприятия»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4866" y="3284984"/>
            <a:ext cx="3605404" cy="237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3" y="3212976"/>
            <a:ext cx="3895205" cy="255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4738689"/>
            <a:ext cx="3240360" cy="211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74314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28" y="5354275"/>
            <a:ext cx="2520280" cy="1417658"/>
          </a:xfrm>
          <a:prstGeom prst="rect">
            <a:avLst/>
          </a:prstGeo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180528" y="476672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ТЕХНОЛОГИЧЕСКИЕ РЕШЕНИЯ ПРОЕКТА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1484784"/>
            <a:ext cx="773323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Наш проект предполагает заготовку и переработку 500 </a:t>
            </a:r>
            <a:r>
              <a:rPr lang="ru-RU" sz="1600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кбм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круглых лесоматериалов в месяц (6000 </a:t>
            </a:r>
            <a:r>
              <a:rPr lang="ru-RU" sz="1600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кбм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. в год). Эти объёмы не нанесут ущерб лесному фонду и позволят фирме существовать долгое время без боязни остаться без сырья. Соответственно, все техника и оборудование, предусмотренные проектом, позволят качественно и максимально эффективно переработать именно этот объём древесины.</a:t>
            </a:r>
          </a:p>
          <a:p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В структуре готовой продукции следующие наименования: пиломатериалы обрезные, пиломатериалы необрезные, брус, брус профилированный, </a:t>
            </a:r>
            <a:r>
              <a:rPr lang="ru-RU" sz="1600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вагонка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, доска пола. Выпуск готовой продукции составит 3500-4000 </a:t>
            </a:r>
            <a:r>
              <a:rPr lang="ru-RU" sz="1600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кбм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. в год. Оставшаяся часть – дрова и опилки. Дрова планируем продавать населению, а из опилок в перспективе планируем производить более </a:t>
            </a:r>
            <a:r>
              <a:rPr lang="ru-RU" sz="1600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экологичное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и эффективное топливо – брикеты и </a:t>
            </a:r>
            <a:r>
              <a:rPr lang="ru-RU" sz="1600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пеллеты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. Это позволит организовать полный цикл переработки древесины и улучшить экологическую обстановку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08" y="5354275"/>
            <a:ext cx="1981200" cy="1319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324544" y="476672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ПОТРЕБИТЕЛИ И РЫНОК СБЫТА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1556792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Рынок пиломатериалов остается достаточно активным даже несмотря на кризис. Постоянными потребителями нашей продукции являются КФХ района, которые ежегодно приобретают большой объем продукции. </a:t>
            </a:r>
          </a:p>
          <a:p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При увеличении выпуска продукции, расширении ассортимента и повышении качества готовой продукции планируется увеличение продаж пиломатериалов на строительный рынок Республики Хакасия (на строительство домов, бань, беседок из экологически чистой продукции). 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59160"/>
            <a:ext cx="2843808" cy="2058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3357562"/>
            <a:ext cx="3857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К нашей продукции проявляют интерес покупатели из других регионов России. Отправлены две пробных партии пиломатериалов в Краснодарский край. В планах организовать регулярные поставки пиломатериалов в Краснодарский край в объёме 100-150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кбм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ежемесячно.</a:t>
            </a:r>
            <a:endParaRPr lang="ru-RU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021896893"/>
              </p:ext>
            </p:extLst>
          </p:nvPr>
        </p:nvGraphicFramePr>
        <p:xfrm>
          <a:off x="539552" y="1571612"/>
          <a:ext cx="8461604" cy="509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-180528" y="548680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КОНКУРЕНТНЫЕ ПРЕИМУЩЕСТВА ПРОЕКТА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59632" y="332656"/>
            <a:ext cx="7272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ЭКОНОМИЧЕСКИЕ ПОКАЗАТЕЛИ </a:t>
            </a:r>
            <a:endParaRPr lang="ru-RU" altLang="ru-RU" sz="20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ЭФФЕКТИВНОСТИ</a:t>
            </a:r>
            <a:endParaRPr lang="ru-RU" alt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4347704"/>
              </p:ext>
            </p:extLst>
          </p:nvPr>
        </p:nvGraphicFramePr>
        <p:xfrm>
          <a:off x="428625" y="1397000"/>
          <a:ext cx="8215370" cy="3779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7685"/>
                <a:gridCol w="41076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НАИМЕНОВАНИЕ ПОКАЗАТЕЛЯ</a:t>
                      </a:r>
                      <a:endParaRPr lang="ru-RU" sz="20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ЗНАЧЕНИЕ</a:t>
                      </a:r>
                      <a:endParaRPr lang="ru-RU" sz="20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Период реализации проекта</a:t>
                      </a:r>
                      <a:endParaRPr lang="ru-RU" sz="20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5 лет</a:t>
                      </a:r>
                      <a:endParaRPr lang="ru-RU" sz="20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Срок окупаемости проекта</a:t>
                      </a:r>
                      <a:endParaRPr lang="ru-RU" sz="20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5 лет</a:t>
                      </a:r>
                      <a:endParaRPr lang="ru-RU" sz="20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Рентабельность проекта</a:t>
                      </a:r>
                      <a:endParaRPr lang="ru-RU" sz="20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10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 – 15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%</a:t>
                      </a:r>
                      <a:endParaRPr lang="ru-RU" sz="20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Чистая прибыль за весь период</a:t>
                      </a:r>
                      <a:endParaRPr lang="ru-RU" sz="20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6 - 8 млн </a:t>
                      </a:r>
                      <a:r>
                        <a:rPr lang="ru-RU" sz="2000" baseline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руб</a:t>
                      </a:r>
                      <a:endParaRPr lang="ru-RU" sz="20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Число вновь созданных рабочих мест</a:t>
                      </a:r>
                      <a:endParaRPr lang="ru-RU" sz="20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7 человек</a:t>
                      </a:r>
                      <a:endParaRPr lang="ru-RU" sz="20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030421417"/>
              </p:ext>
            </p:extLst>
          </p:nvPr>
        </p:nvGraphicFramePr>
        <p:xfrm>
          <a:off x="755576" y="1571612"/>
          <a:ext cx="8245580" cy="509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-180528" y="476672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ОЖИДАЕМЫЕ РЕЗУЛЬТАТЫ  РЕАЛИЗАЦИИ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560" y="260648"/>
            <a:ext cx="8669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ПОТРЕБНОСТЬ В СОДЕЙСТВИИ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РЕАЛИЗАЦИИ ПРОЕКТА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435" y="1196752"/>
            <a:ext cx="799288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Получение </a:t>
            </a:r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положительной рекомендации президиума Совета развития Усть-Абаканского района:</a:t>
            </a:r>
          </a:p>
          <a:p>
            <a:endParaRPr lang="ru-RU" sz="2400" b="1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на признание проекта приоритетным для социально-экономического развития </a:t>
            </a:r>
            <a:r>
              <a:rPr lang="ru-RU" sz="2000" b="1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Усть-Абаканского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района; 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-для рекомендации и инициирования рассмотрения проекта на Совете развития Республики Хакасия при Главе Республики Хакасия – Председателе Правительства Республики Хакасия для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предоставление государственной поддержки</a:t>
            </a:r>
            <a:endParaRPr lang="ru-RU" sz="20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7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-24044" y="260648"/>
            <a:ext cx="8669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ОБЩИЕ СВЕДЕНИЯ О ПРОЕКТЕ</a:t>
            </a:r>
          </a:p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(суть и стадия проекта, место реализации)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177281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ООО «КП «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Стройтехнологии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», основанное в 2012 году, единственное предприятие в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с.Усть-Бюр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, основным видом деятельности которого является производство пиломатериалов.  После победы в районном конкурсном отборе с проектом «Производство пиломатериалов на ленточной пилораме в селе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Усть-Бюр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» предприятию был предоставлен грант в размере 200 тысяч рублей. Благодаря этой помощи мы приобрели пилораму и в течении пяти лет прошли путь от небольшой  лесопилки до стабильно работающего предприятия. </a:t>
            </a:r>
            <a:endParaRPr lang="ru-RU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12" y="4199113"/>
            <a:ext cx="3354347" cy="2515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55" y="3903301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rot="19565366">
            <a:off x="3820094" y="4810630"/>
            <a:ext cx="21906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2013 год</a:t>
            </a:r>
            <a:endParaRPr lang="ru-RU" sz="3600" b="0" cap="none" spc="0" dirty="0">
              <a:ln w="0"/>
              <a:solidFill>
                <a:schemeClr val="tx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811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32656"/>
            <a:ext cx="6012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ОБЩИЕ СВЕДЕНИЯ О ПРОЕКТЕ</a:t>
            </a:r>
          </a:p>
          <a:p>
            <a:pPr algn="r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(суть и стадия проекта, место реализации)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844824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На сегодняшний день в связи с ужесточением требований законодательства в лесной отрасли возникла ситуация , когда увеличение расходов предприятия, связанных с легальной работой (регистрация пункта приема-отгрузки древесины, работа в ЕГАИС и т.п.) можно компенсировать лишь увеличением производительности труда и увеличением объёма производства. Это невозможно сделать на старом оборудовании и без автоматизации труда.</a:t>
            </a:r>
            <a:endParaRPr lang="ru-RU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77072"/>
            <a:ext cx="3347864" cy="2510898"/>
          </a:xfrm>
          <a:prstGeom prst="round2DiagRect">
            <a:avLst>
              <a:gd name="adj1" fmla="val 0"/>
              <a:gd name="adj2" fmla="val 2500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76149"/>
            <a:ext cx="3096344" cy="2322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19787180">
            <a:off x="3869665" y="4979535"/>
            <a:ext cx="176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2013</a:t>
            </a: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800" b="1" i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год</a:t>
            </a:r>
            <a:endParaRPr lang="ru-RU" sz="2800" b="1" i="1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76839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68" y="2438269"/>
            <a:ext cx="3138205" cy="1820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4" y="4221088"/>
            <a:ext cx="3459549" cy="2266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43808" y="332656"/>
            <a:ext cx="5724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ОБЩИЕ СВЕДЕНИЯ О ПРОЕКТЕ</a:t>
            </a:r>
          </a:p>
          <a:p>
            <a:pPr algn="r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(суть и стадия проекта, место </a:t>
            </a:r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реализации)</a:t>
            </a:r>
            <a:endParaRPr lang="ru-RU" sz="2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412776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Кроме этого, для стабильной работы предприятия необходимо регулярные поставки лесоматериалов круглых. К сожалению, местные поставщики пиловочника дать гарантию своевременной поставки пиловочника не могут, в связи с чем назрела необходимость организовать свою бригаду по заготовке и вывозке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леса.</a:t>
            </a:r>
            <a:endParaRPr lang="ru-RU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230916"/>
            <a:ext cx="63367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СУТЬ ПРОЕКТА: </a:t>
            </a:r>
            <a:r>
              <a:rPr lang="ru-RU" sz="2000" b="1" i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САМОСТОЯТЕЛЬНАЯ ЗАГОТОВКА ЛЕСОМАТЕРИАЛОВ КРУГЛЫХ ДЛЯ ИХ ДАЛЬНЕЙШЕЙ ПЕРЕРАБОТКИ НА ПИЛОМАТЕРИАЛЫ НА СОВРЕМЕННОМ ПИЛОРАМНОМ ОБОРУДОВАНИИ С ПЕРСПЕКТИВНЫМ ВЫХОДОМ НА БЕЗОТХОДНОЕ ПРОИЗВОДСТВО (ВЫПУСК БРИКЕТОВ И ПЕЛЛЕТОВ ИЗ СТРУЖКИ И ОПИЛОК).</a:t>
            </a:r>
            <a:endParaRPr lang="ru-RU" sz="2000" b="1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0562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094">
            <a:off x="6368854" y="1361847"/>
            <a:ext cx="2784597" cy="1670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4518"/>
            <a:ext cx="2742538" cy="2056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108520" y="476672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КРАТКАЯ ИНФОРМАЦИЯ ОБ ОРГАНИЗАЦИИ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637864"/>
            <a:ext cx="773323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Общество с ограниченной ответственностью</a:t>
            </a:r>
          </a:p>
          <a:p>
            <a:pPr algn="ctr"/>
            <a:r>
              <a:rPr lang="ru-RU" sz="2800" b="1" i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«КП «СТРОЙТЕХНОЛОГИИ»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Юридический адрес: 655120, РХ, Усть-Абаканский район, </a:t>
            </a:r>
            <a:r>
              <a:rPr lang="ru-RU" sz="2000" b="1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с.Усть-Бюр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ул.Ленина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, 68А литера В1.</a:t>
            </a:r>
          </a:p>
          <a:p>
            <a:pPr algn="ctr"/>
            <a:endParaRPr lang="ru-RU" sz="800" b="1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Дата регистрации :  24 сентября 2012 года.</a:t>
            </a:r>
          </a:p>
          <a:p>
            <a:pPr algn="ctr"/>
            <a:endParaRPr lang="ru-RU" sz="800" b="1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Основной вид деятельности: 16.10.1 (производство пиломатериалов, кроме профилированных, толщиной более 6 мм., производство непропитанных железнодорожных и трамвайных шпал из древесины)</a:t>
            </a:r>
          </a:p>
          <a:p>
            <a:pPr algn="ctr"/>
            <a:endParaRPr lang="ru-RU" sz="800" b="1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Генеральный директор: </a:t>
            </a:r>
            <a:r>
              <a:rPr lang="ru-RU" sz="2000" b="1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Похабов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А.В.</a:t>
            </a:r>
            <a:endParaRPr lang="ru-RU" sz="2000" b="1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1" y="4589187"/>
            <a:ext cx="3444890" cy="20801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3372883" cy="2023730"/>
          </a:xfrm>
          <a:prstGeom prst="snip2DiagRect">
            <a:avLst>
              <a:gd name="adj1" fmla="val 2360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195330" y="548680"/>
            <a:ext cx="5253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altLang="ru-RU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КРАТКАЯ ИНФОРМАЦИЯ ОБ ОРГАНИЗАЦИИ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3265748"/>
            <a:ext cx="76214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На сегодняшний день предприятие на базе одной пилорамы ежемесячно перерабатывает порядка 150-160 </a:t>
            </a:r>
            <a:r>
              <a:rPr lang="ru-RU" sz="1900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кбм</a:t>
            </a:r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лесоматериалов круглых, выпуская пиломатериалы обрезные, необрезные и брус. На предприятии работает 11 человек</a:t>
            </a:r>
            <a:endParaRPr lang="ru-RU" sz="19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82" y="1285928"/>
            <a:ext cx="3364695" cy="20188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74" y="4676822"/>
            <a:ext cx="3508710" cy="19969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133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252536" y="548680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ЭТАПЫ РЕАЛИЗАЦИИ ПРОЕКТА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484784"/>
            <a:ext cx="8381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Реализация проекта предполагает несколько этапов:</a:t>
            </a:r>
            <a:endParaRPr lang="ru-RU" sz="2400" b="1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752" y="2113111"/>
            <a:ext cx="81369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Проектно-изыскательские работы: ноябрь 2017 – март 2018 г.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На этом этапе планируется провести работы по созданию проектной документации для увеличения потребляемой мощности электроэнергии до 100 кВт. Кроме этого необходимо подготовить помещения для дополнительного оборудования.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Вложения- 100 000 руб.</a:t>
            </a:r>
            <a:endParaRPr lang="ru-RU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endParaRPr lang="ru-RU" sz="10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Подготовительный этап: апрель 2018 – май 2018 года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На этом этапе планируется приобретение необходимого оборудования и техники.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Вложения-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10 200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000 руб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.</a:t>
            </a:r>
            <a:endParaRPr lang="ru-RU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endParaRPr lang="ru-RU" sz="10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Монтаж оборудования: июнь-июль 2018 года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Установка оборудования, подготовка техники к работе, приобретение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расходников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.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Вложения- 1 200 000 </a:t>
            </a:r>
            <a:r>
              <a:rPr lang="ru-RU" b="1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руб</a:t>
            </a:r>
            <a:endParaRPr lang="ru-RU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endParaRPr lang="ru-RU" sz="10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Запуск оборудования и самостоятельная заготовка леса: август 2018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Выход на проектную мощность заготовки и переработки 500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кбм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. лесоматериалов круглых в месяц.  </a:t>
            </a:r>
            <a:endParaRPr lang="ru-RU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180528" y="548680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ОБЪЕМ И ИСТОЧНИКИ ФИНАНСИРОВАНИЯ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1" y="1628800"/>
            <a:ext cx="75892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Стоимость проекта оценивается в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11,500 млн руб.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, в том числе:</a:t>
            </a:r>
          </a:p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Основное оборудование – 10 060 000 </a:t>
            </a:r>
            <a:r>
              <a:rPr lang="ru-RU" b="1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руб</a:t>
            </a:r>
            <a:endParaRPr lang="ru-RU" b="1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Пилорама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Wood-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Mizer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LT70L – 1 850 000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руб.,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Заточной станок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Wood-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Mizer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BMS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250 – 110 000 руб.,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Разводной станок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Wood-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Mizer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двусторонний  90 000 руб.,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Станок четырехсторонний Старт 4х160 – 430 000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руб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,</a:t>
            </a:r>
          </a:p>
          <a:p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Трелевочник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TT-4 – 3 250 000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руб.,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Лесовоз УРАЛ 43204 с манипулятором – 4 330 000 руб.</a:t>
            </a:r>
          </a:p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Вспомогательное оборудование и материалы – 1 140 000 руб.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(ленточные пилы, заточные круги, бензопилы,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чокера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, автомобиль для перевозки бригады заготовителей, вагончик и т.п.)</a:t>
            </a:r>
          </a:p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Увеличение мощности электроэнергии на предприятии – 100 000 руб.</a:t>
            </a:r>
          </a:p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Установка оборудований, подготовка площадей, строительно-монтажные работы – 200 000 руб.</a:t>
            </a:r>
          </a:p>
          <a:p>
            <a:endParaRPr lang="ru-RU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55591"/>
            <a:ext cx="2831976" cy="19469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63418" y="620688"/>
            <a:ext cx="5778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ОБЪЕМ И ИСТОЧНИКИ ФИНАНСИРОВАНИЯ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844824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На момент подачи заявки фактически вложено в реализацию проекта  1 500 000 руб. Приобретен автомобиль КАМАЗ для перевозки пиломатериалов, приобретено оборудование и программное обеспечение для работы в ЕГАИС, переквалифицированы работники для работы с большим объемом документов, подготовлены площади для установки дополнительного оборудования, приобретен автопогрузчик.</a:t>
            </a:r>
          </a:p>
          <a:p>
            <a:endParaRPr lang="ru-RU" b="1" dirty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endParaRPr lang="ru-RU" b="1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endParaRPr lang="ru-RU" b="1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endParaRPr lang="ru-RU" b="1" dirty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endParaRPr lang="ru-RU" b="1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endParaRPr lang="ru-RU" b="1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Собственные средства, которые предприятие может вложить в проект – 1 500 000 руб. Для реализации проекта требуется 10 000 000 руб. привлеченных средств </a:t>
            </a:r>
            <a:endParaRPr lang="ru-RU" b="1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67997"/>
            <a:ext cx="2088232" cy="15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79148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Усть-Абакан">
      <a:dk1>
        <a:srgbClr val="00B0F0"/>
      </a:dk1>
      <a:lt1>
        <a:srgbClr val="00B0F0"/>
      </a:lt1>
      <a:dk2>
        <a:srgbClr val="FFFFFF"/>
      </a:dk2>
      <a:lt2>
        <a:srgbClr val="FFFFFF"/>
      </a:lt2>
      <a:accent1>
        <a:srgbClr val="FFED00"/>
      </a:accent1>
      <a:accent2>
        <a:srgbClr val="FECC00"/>
      </a:accent2>
      <a:accent3>
        <a:srgbClr val="000000"/>
      </a:accent3>
      <a:accent4>
        <a:srgbClr val="78B833"/>
      </a:accent4>
      <a:accent5>
        <a:srgbClr val="000000"/>
      </a:accent5>
      <a:accent6>
        <a:srgbClr val="5A5136"/>
      </a:accent6>
      <a:hlink>
        <a:srgbClr val="000000"/>
      </a:hlink>
      <a:folHlink>
        <a:srgbClr val="000000"/>
      </a:folHlink>
    </a:clrScheme>
    <a:fontScheme name="Усть-Абакан">
      <a:majorFont>
        <a:latin typeface="Amazing Grotesk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</TotalTime>
  <Words>1155</Words>
  <Application>Microsoft Office PowerPoint</Application>
  <PresentationFormat>Экран (4:3)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</dc:creator>
  <cp:lastModifiedBy>Testov</cp:lastModifiedBy>
  <cp:revision>91</cp:revision>
  <dcterms:created xsi:type="dcterms:W3CDTF">2017-05-24T09:18:49Z</dcterms:created>
  <dcterms:modified xsi:type="dcterms:W3CDTF">2017-10-18T08:29:18Z</dcterms:modified>
</cp:coreProperties>
</file>